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08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3719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2017-12-14T14:51:07Z</dcterms:created>
  <dcterms:modified xsi:type="dcterms:W3CDTF">2017-12-14T14:51:36Z</dcterms:modified>
</cp:coreProperties>
</file>