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Зимняя мечта 2016\DSCN16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2776"/>
            <a:ext cx="6984776" cy="5239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Выставка елочных игрушек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«Зимняя мечта»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278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Зимняя мечта 2016\DSCN16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76903">
            <a:off x="216307" y="332657"/>
            <a:ext cx="4051971" cy="30393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 descr="F:\Зимняя мечта 2016\DSCN162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82930">
            <a:off x="4718838" y="3316509"/>
            <a:ext cx="4124164" cy="30934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47185">
            <a:off x="4986989" y="419697"/>
            <a:ext cx="4006822" cy="30062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3" descr="F:\Зимняя мечта 2016\DSCN163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86310">
            <a:off x="678718" y="3510017"/>
            <a:ext cx="3808794" cy="28569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7699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Зимняя мечта 2016\DSCN163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78575">
            <a:off x="218143" y="504781"/>
            <a:ext cx="3541964" cy="26567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" name="Picture 2" descr="F:\Зимняя мечта 2016\DSCN163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28792">
            <a:off x="5394659" y="527427"/>
            <a:ext cx="3554744" cy="26663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3" descr="F:\Зимняя мечта 2016\DSCN163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56428">
            <a:off x="944648" y="3505651"/>
            <a:ext cx="3707011" cy="27805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2949">
            <a:off x="4832929" y="3439811"/>
            <a:ext cx="3713409" cy="27857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6372060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</Words>
  <Application>Microsoft Office PowerPoint</Application>
  <PresentationFormat>Экран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Выставка елочных игрушек «Зимняя мечта»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House</dc:creator>
  <cp:lastModifiedBy>House</cp:lastModifiedBy>
  <cp:revision>4</cp:revision>
  <dcterms:created xsi:type="dcterms:W3CDTF">2019-03-23T09:30:27Z</dcterms:created>
  <dcterms:modified xsi:type="dcterms:W3CDTF">2019-03-23T09:58:17Z</dcterms:modified>
</cp:coreProperties>
</file>