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9" r:id="rId5"/>
    <p:sldId id="264" r:id="rId6"/>
    <p:sldId id="258" r:id="rId7"/>
    <p:sldId id="265" r:id="rId8"/>
    <p:sldId id="260" r:id="rId9"/>
    <p:sldId id="261" r:id="rId10"/>
    <p:sldId id="266" r:id="rId11"/>
    <p:sldId id="267" r:id="rId12"/>
    <p:sldId id="268" r:id="rId13"/>
    <p:sldId id="269" r:id="rId14"/>
    <p:sldId id="270" r:id="rId15"/>
    <p:sldId id="276" r:id="rId16"/>
    <p:sldId id="277" r:id="rId17"/>
    <p:sldId id="278" r:id="rId18"/>
    <p:sldId id="271" r:id="rId19"/>
    <p:sldId id="280" r:id="rId20"/>
    <p:sldId id="272" r:id="rId21"/>
    <p:sldId id="273" r:id="rId22"/>
    <p:sldId id="274" r:id="rId23"/>
    <p:sldId id="275"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8" autoAdjust="0"/>
    <p:restoredTop sz="94660"/>
  </p:normalViewPr>
  <p:slideViewPr>
    <p:cSldViewPr>
      <p:cViewPr>
        <p:scale>
          <a:sx n="88" d="100"/>
          <a:sy n="88" d="100"/>
        </p:scale>
        <p:origin x="-10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4C71EC6-210F-42DE-9C53-41977AD35B3D}" type="datetimeFigureOut">
              <a:rPr lang="ru-RU" smtClean="0"/>
              <a:t>13.09.2012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13.09.2012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13.09.2012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13.09.2012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13.09.2012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4C71EC6-210F-42DE-9C53-41977AD35B3D}" type="datetimeFigureOut">
              <a:rPr lang="ru-RU" smtClean="0"/>
              <a:t>13.09.2012</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Autofit/>
          </a:bodyPr>
          <a:lstStyle/>
          <a:p>
            <a:r>
              <a:rPr lang="ru-RU" sz="4800" dirty="0" smtClean="0"/>
              <a:t>Не разрушай свое будущее</a:t>
            </a:r>
            <a:endParaRPr lang="ru-RU" sz="4800" dirty="0"/>
          </a:p>
        </p:txBody>
      </p:sp>
      <p:sp>
        <p:nvSpPr>
          <p:cNvPr id="2" name="Заголовок 1"/>
          <p:cNvSpPr>
            <a:spLocks noGrp="1"/>
          </p:cNvSpPr>
          <p:nvPr>
            <p:ph type="ctrTitle"/>
          </p:nvPr>
        </p:nvSpPr>
        <p:spPr/>
        <p:txBody>
          <a:bodyPr/>
          <a:lstStyle/>
          <a:p>
            <a:r>
              <a:rPr lang="ru-RU" sz="9600" dirty="0" smtClean="0"/>
              <a:t>НАРКОТИКИ</a:t>
            </a:r>
            <a:endParaRPr lang="ru-RU" sz="9600" dirty="0"/>
          </a:p>
        </p:txBody>
      </p:sp>
    </p:spTree>
    <p:extLst>
      <p:ext uri="{BB962C8B-B14F-4D97-AF65-F5344CB8AC3E}">
        <p14:creationId xmlns:p14="http://schemas.microsoft.com/office/powerpoint/2010/main" val="1551111592"/>
      </p:ext>
    </p:extLst>
  </p:cSld>
  <p:clrMapOvr>
    <a:masterClrMapping/>
  </p:clrMapOvr>
  <mc:AlternateContent xmlns:mc="http://schemas.openxmlformats.org/markup-compatibility/2006" xmlns:p14="http://schemas.microsoft.com/office/powerpoint/2010/main">
    <mc:Choice Requires="p14">
      <p:transition spd="slow" p14:dur="1500" advClick="0" advTm="2000">
        <p14:window dir="vert"/>
      </p:transition>
    </mc:Choice>
    <mc:Fallback xmlns="">
      <p:transition spd="slow" advClick="0" advTm="2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ss-110225-drugs-mugs-08.ss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651520"/>
            <a:ext cx="8676456" cy="54227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762287"/>
      </p:ext>
    </p:extLst>
  </p:cSld>
  <p:clrMapOvr>
    <a:masterClrMapping/>
  </p:clrMapOvr>
  <p:transition spd="slow" advClick="0" advTm="3000">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ss-110225-drugs-mugs-12.ss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270" y="764704"/>
            <a:ext cx="8568952" cy="53555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966455"/>
      </p:ext>
    </p:extLst>
  </p:cSld>
  <p:clrMapOvr>
    <a:masterClrMapping/>
  </p:clrMapOvr>
  <p:transition spd="slow" advClick="0" advTm="3000">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ss-110225-drugs-mugs-16.ss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64704"/>
            <a:ext cx="8525747" cy="53285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190224"/>
      </p:ext>
    </p:extLst>
  </p:cSld>
  <p:clrMapOvr>
    <a:masterClrMapping/>
  </p:clrMapOvr>
  <p:transition spd="slow" advClick="0" advTm="3000">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esktop\ss-110225-drugs-mugs-04.ss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48680"/>
            <a:ext cx="8800174" cy="54726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187181"/>
      </p:ext>
    </p:extLst>
  </p:cSld>
  <p:clrMapOvr>
    <a:masterClrMapping/>
  </p:clrMapOvr>
  <p:transition spd="slow" advClick="0" advTm="300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404664"/>
            <a:ext cx="7623670" cy="5509200"/>
          </a:xfrm>
          <a:prstGeom prst="rect">
            <a:avLst/>
          </a:prstGeom>
        </p:spPr>
        <p:txBody>
          <a:bodyPr wrap="square">
            <a:spAutoFit/>
          </a:bodyPr>
          <a:lstStyle/>
          <a:p>
            <a:pPr algn="just"/>
            <a:r>
              <a:rPr lang="ru-RU" sz="3200" b="1" dirty="0"/>
              <a:t/>
            </a:r>
            <a:br>
              <a:rPr lang="ru-RU" sz="3200" b="1" dirty="0"/>
            </a:br>
            <a:r>
              <a:rPr lang="ru-RU" sz="3200" b="1" dirty="0"/>
              <a:t>Наркотики уничтожат вашу жизнь и ваше будущее.</a:t>
            </a:r>
            <a:br>
              <a:rPr lang="ru-RU" sz="3200" b="1" dirty="0"/>
            </a:br>
            <a:r>
              <a:rPr lang="ru-RU" sz="3200" b="1" dirty="0"/>
              <a:t>Вы имеете полное право жить, веселиться и развлекаться так, как вам нравится. Вы можете менять </a:t>
            </a:r>
            <a:r>
              <a:rPr lang="ru-RU" sz="3200" b="1" dirty="0" smtClean="0"/>
              <a:t>свои </a:t>
            </a:r>
            <a:r>
              <a:rPr lang="ru-RU" sz="3200" b="1" dirty="0"/>
              <a:t>представления, чтобы жить ещё лучше. Но наркотики не приносят счастья.</a:t>
            </a:r>
            <a:br>
              <a:rPr lang="ru-RU" sz="3200" b="1" dirty="0"/>
            </a:br>
            <a:r>
              <a:rPr lang="ru-RU" sz="3200" b="1" dirty="0"/>
              <a:t>Источник подлинного удовольствия и радости находится в вас самих. Откройте его!</a:t>
            </a:r>
          </a:p>
        </p:txBody>
      </p:sp>
    </p:spTree>
    <p:extLst>
      <p:ext uri="{BB962C8B-B14F-4D97-AF65-F5344CB8AC3E}">
        <p14:creationId xmlns:p14="http://schemas.microsoft.com/office/powerpoint/2010/main" val="454376716"/>
      </p:ext>
    </p:extLst>
  </p:cSld>
  <p:clrMapOvr>
    <a:masterClrMapping/>
  </p:clrMapOvr>
  <mc:AlternateContent xmlns:mc="http://schemas.openxmlformats.org/markup-compatibility/2006" xmlns:p14="http://schemas.microsoft.com/office/powerpoint/2010/main">
    <mc:Choice Requires="p14">
      <p:transition p14:dur="250" advClick="0" advTm="20000">
        <p14:flash/>
      </p:transition>
    </mc:Choice>
    <mc:Fallback xmlns="">
      <p:transition advClick="0" advTm="20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763688" y="2298775"/>
            <a:ext cx="9144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       </a:t>
            </a:r>
            <a:r>
              <a:rPr kumimoji="0" lang="ru-RU" sz="5400" b="1" i="0" u="none" strike="noStrike" cap="none" normalizeH="0" baseline="0" dirty="0" smtClean="0">
                <a:ln>
                  <a:noFill/>
                </a:ln>
                <a:solidFill>
                  <a:schemeClr val="tx1"/>
                </a:solidFill>
                <a:effectLst/>
                <a:latin typeface="Arial" charset="0"/>
                <a:cs typeface="Arial" charset="0"/>
              </a:rPr>
              <a:t>Один укол…</a:t>
            </a:r>
          </a:p>
        </p:txBody>
      </p:sp>
    </p:spTree>
    <p:extLst>
      <p:ext uri="{BB962C8B-B14F-4D97-AF65-F5344CB8AC3E}">
        <p14:creationId xmlns:p14="http://schemas.microsoft.com/office/powerpoint/2010/main" val="3661756922"/>
      </p:ext>
    </p:extLst>
  </p:cSld>
  <p:clrMapOvr>
    <a:masterClrMapping/>
  </p:clrMapOvr>
  <p:transition spd="slow" advTm="0">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User\Desktop\1322162514_rubric_issue_2864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0" y="1340768"/>
            <a:ext cx="9107315" cy="48248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530326"/>
      </p:ext>
    </p:extLst>
  </p:cSld>
  <p:clrMapOvr>
    <a:masterClrMapping/>
  </p:clrMapOvr>
  <p:transition spd="slow" advClick="0" advTm="300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915275"/>
            <a:ext cx="8814336" cy="707886"/>
          </a:xfrm>
          <a:prstGeom prst="rect">
            <a:avLst/>
          </a:prstGeom>
        </p:spPr>
        <p:txBody>
          <a:bodyPr wrap="none">
            <a:spAutoFit/>
          </a:bodyPr>
          <a:lstStyle/>
          <a:p>
            <a:r>
              <a:rPr lang="ru-RU" sz="4000" b="1" dirty="0">
                <a:solidFill>
                  <a:srgbClr val="FFFFFF"/>
                </a:solidFill>
                <a:latin typeface="Arial" charset="0"/>
                <a:cs typeface="Arial" charset="0"/>
              </a:rPr>
              <a:t>и</a:t>
            </a:r>
            <a:r>
              <a:rPr lang="ru-RU" sz="4000" b="1" dirty="0" smtClean="0">
                <a:solidFill>
                  <a:srgbClr val="FFFFFF"/>
                </a:solidFill>
                <a:latin typeface="Arial" charset="0"/>
                <a:cs typeface="Arial" charset="0"/>
              </a:rPr>
              <a:t> он перевернет всю твою жизнь.</a:t>
            </a:r>
            <a:endParaRPr lang="ru-RU" sz="4000" b="1" dirty="0"/>
          </a:p>
        </p:txBody>
      </p:sp>
    </p:spTree>
    <p:extLst>
      <p:ext uri="{BB962C8B-B14F-4D97-AF65-F5344CB8AC3E}">
        <p14:creationId xmlns:p14="http://schemas.microsoft.com/office/powerpoint/2010/main" val="3133664749"/>
      </p:ext>
    </p:extLst>
  </p:cSld>
  <p:clrMapOvr>
    <a:masterClrMapping/>
  </p:clrMapOvr>
  <p:transition spd="slow" advClick="0" advTm="2000">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2367171"/>
            <a:ext cx="8118648" cy="1107996"/>
          </a:xfrm>
          <a:prstGeom prst="rect">
            <a:avLst/>
          </a:prstGeom>
        </p:spPr>
        <p:txBody>
          <a:bodyPr wrap="square">
            <a:spAutoFit/>
          </a:bodyPr>
          <a:lstStyle/>
          <a:p>
            <a:pPr lvl="0"/>
            <a:r>
              <a:rPr lang="ru-RU" sz="6600" b="1" dirty="0">
                <a:solidFill>
                  <a:srgbClr val="FFFFFF"/>
                </a:solidFill>
              </a:rPr>
              <a:t>Наркотики убивают.</a:t>
            </a:r>
          </a:p>
        </p:txBody>
      </p:sp>
    </p:spTree>
    <p:extLst>
      <p:ext uri="{BB962C8B-B14F-4D97-AF65-F5344CB8AC3E}">
        <p14:creationId xmlns:p14="http://schemas.microsoft.com/office/powerpoint/2010/main" val="4180887523"/>
      </p:ext>
    </p:extLst>
  </p:cSld>
  <p:clrMapOvr>
    <a:masterClrMapping/>
  </p:clrMapOvr>
  <mc:AlternateContent xmlns:mc="http://schemas.openxmlformats.org/markup-compatibility/2006" xmlns:p14="http://schemas.microsoft.com/office/powerpoint/2010/main">
    <mc:Choice Requires="p14">
      <p:transition spd="slow" advClick="0" advTm="1000">
        <p14:flash/>
      </p:transition>
    </mc:Choice>
    <mc:Fallback xmlns="">
      <p:transition spd="slow" advClick="0" advTm="1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1330444755_syn-kazaxstanskogo-yeks-chinovnika-umer-ot-peredozirovki-v-sankt-peterburg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836712"/>
            <a:ext cx="8352928"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719338"/>
      </p:ext>
    </p:extLst>
  </p:cSld>
  <p:clrMapOvr>
    <a:masterClrMapping/>
  </p:clrMapOvr>
  <mc:AlternateContent xmlns:mc="http://schemas.openxmlformats.org/markup-compatibility/2006">
    <mc:Choice xmlns:p14="http://schemas.microsoft.com/office/powerpoint/2010/main" Requires="p14">
      <p:transition spd="slow" p14:dur="3400" advTm="2000">
        <p14:reveal/>
      </p:transition>
    </mc:Choice>
    <mc:Fallback>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1304864067_vp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7920880" cy="58716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205631"/>
      </p:ext>
    </p:extLst>
  </p:cSld>
  <p:clrMapOvr>
    <a:masterClrMapping/>
  </p:clrMapOvr>
  <mc:AlternateContent xmlns:mc="http://schemas.openxmlformats.org/markup-compatibility/2006" xmlns:p14="http://schemas.microsoft.com/office/powerpoint/2010/main">
    <mc:Choice Requires="p14">
      <p:transition spd="slow" p14:dur="3400" advClick="0" advTm="1000">
        <p14:reveal/>
      </p:transition>
    </mc:Choice>
    <mc:Fallback xmlns="">
      <p:transition spd="slow" advClick="0" advTm="1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2391508" y="836712"/>
            <a:ext cx="457200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  </a:t>
            </a:r>
            <a:r>
              <a:rPr kumimoji="0" lang="ru-RU" sz="3000" b="0" i="0" u="none" strike="noStrike" cap="none" normalizeH="0" baseline="0" dirty="0" smtClean="0">
                <a:ln>
                  <a:noFill/>
                </a:ln>
                <a:solidFill>
                  <a:schemeClr val="tx1"/>
                </a:solidFill>
                <a:effectLst/>
                <a:latin typeface="Arial" charset="0"/>
                <a:cs typeface="Arial" charset="0"/>
              </a:rPr>
              <a:t> </a:t>
            </a:r>
            <a:r>
              <a:rPr kumimoji="0" lang="ru-RU" sz="1800" b="0" i="0" u="none" strike="noStrike" cap="none" normalizeH="0" baseline="0" dirty="0" smtClean="0">
                <a:ln>
                  <a:noFill/>
                </a:ln>
                <a:solidFill>
                  <a:schemeClr val="tx1"/>
                </a:solidFill>
                <a:effectLst/>
                <a:latin typeface="Arial" charset="0"/>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ru-RU" sz="6000" b="1" dirty="0" smtClean="0">
                <a:latin typeface="Arial" charset="0"/>
                <a:cs typeface="Arial" charset="0"/>
              </a:rPr>
              <a:t>Они способны разрушать организм</a:t>
            </a:r>
            <a:endParaRPr kumimoji="0" lang="ru-RU" sz="6000" b="1" i="0" u="none" strike="noStrike" cap="none" normalizeH="0" baseline="0" dirty="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188023720"/>
      </p:ext>
    </p:extLst>
  </p:cSld>
  <p:clrMapOvr>
    <a:masterClrMapping/>
  </p:clrMapOvr>
  <mc:AlternateContent xmlns:mc="http://schemas.openxmlformats.org/markup-compatibility/2006" xmlns:p14="http://schemas.microsoft.com/office/powerpoint/2010/main">
    <mc:Choice Requires="p14">
      <p:transition spd="slow" advClick="0" advTm="2000">
        <p14:flash/>
      </p:transition>
    </mc:Choice>
    <mc:Fallback xmlns="">
      <p:transition spd="slow" advClick="0"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Desktop\koaksil-posledstviya-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980728"/>
            <a:ext cx="8797745" cy="51845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211277"/>
      </p:ext>
    </p:extLst>
  </p:cSld>
  <p:clrMapOvr>
    <a:masterClrMapping/>
  </p:clrMapOvr>
  <mc:AlternateContent xmlns:mc="http://schemas.openxmlformats.org/markup-compatibility/2006" xmlns:p14="http://schemas.microsoft.com/office/powerpoint/2010/main">
    <mc:Choice Requires="p14">
      <p:transition spd="slow" advClick="0" advTm="2000">
        <p14:flash/>
      </p:transition>
    </mc:Choice>
    <mc:Fallback xmlns="">
      <p:transition spd="slow" advClick="0"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esktop\koaksil-posledstviy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0"/>
            <a:ext cx="5228952" cy="69283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1833499"/>
      </p:ext>
    </p:extLst>
  </p:cSld>
  <p:clrMapOvr>
    <a:masterClrMapping/>
  </p:clrMapOvr>
  <mc:AlternateContent xmlns:mc="http://schemas.openxmlformats.org/markup-compatibility/2006" xmlns:p14="http://schemas.microsoft.com/office/powerpoint/2010/main">
    <mc:Choice Requires="p14">
      <p:transition spd="slow" advClick="0" advTm="2000">
        <p14:flash/>
      </p:transition>
    </mc:Choice>
    <mc:Fallback xmlns="">
      <p:transition spd="slow" advClick="0"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User\Desktop\ruka_narkoma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710281"/>
            <a:ext cx="7560840" cy="5679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467408"/>
      </p:ext>
    </p:extLst>
  </p:cSld>
  <p:clrMapOvr>
    <a:masterClrMapping/>
  </p:clrMapOvr>
  <mc:AlternateContent xmlns:mc="http://schemas.openxmlformats.org/markup-compatibility/2006" xmlns:p14="http://schemas.microsoft.com/office/powerpoint/2010/main">
    <mc:Choice Requires="p14">
      <p:transition spd="slow" advClick="0" advTm="2000">
        <p14:flash/>
      </p:transition>
    </mc:Choice>
    <mc:Fallback xmlns="">
      <p:transition spd="slow" advClick="0"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68492" y="1969005"/>
            <a:ext cx="7056784" cy="2400657"/>
          </a:xfrm>
          <a:prstGeom prst="rect">
            <a:avLst/>
          </a:prstGeom>
        </p:spPr>
        <p:txBody>
          <a:bodyPr wrap="square">
            <a:spAutoFit/>
          </a:bodyPr>
          <a:lstStyle/>
          <a:p>
            <a:pPr lvl="0"/>
            <a:r>
              <a:rPr lang="ru-RU" sz="5000" b="1" dirty="0">
                <a:solidFill>
                  <a:srgbClr val="FFFFFF"/>
                </a:solidFill>
                <a:effectLst>
                  <a:outerShdw blurRad="38100" dist="38100" dir="2700000" algn="tl">
                    <a:srgbClr val="000000">
                      <a:alpha val="43137"/>
                    </a:srgbClr>
                  </a:outerShdw>
                </a:effectLst>
                <a:latin typeface="Arial" charset="0"/>
                <a:cs typeface="Arial" charset="0"/>
              </a:rPr>
              <a:t>Похорони наркотики , или они похоронят тебя</a:t>
            </a:r>
            <a:endParaRPr lang="ru-RU" sz="50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232782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412776"/>
            <a:ext cx="8784976" cy="3970318"/>
          </a:xfrm>
          <a:prstGeom prst="rect">
            <a:avLst/>
          </a:prstGeom>
        </p:spPr>
        <p:txBody>
          <a:bodyPr wrap="square">
            <a:spAutoFit/>
          </a:bodyPr>
          <a:lstStyle/>
          <a:p>
            <a:pPr algn="just"/>
            <a:r>
              <a:rPr lang="ru-RU" sz="2800" b="1" dirty="0"/>
              <a:t>Очень часто подростки пробуют наркотик впервые из любопытства или из "солидарности" с компанией друзей. Люди, употребляющие наркотики сознательно, обычно ожидают двух эффектов. Первый - получить возможность расслабиться, отвлечься от повседневных, иногда очень непростых, проблем или от трагических событий. Второй - возможность испытать новые, неизвестные, ощущения, стимулировать воображение, творческие способности.</a:t>
            </a:r>
          </a:p>
        </p:txBody>
      </p:sp>
    </p:spTree>
    <p:extLst>
      <p:ext uri="{BB962C8B-B14F-4D97-AF65-F5344CB8AC3E}">
        <p14:creationId xmlns:p14="http://schemas.microsoft.com/office/powerpoint/2010/main" val="3076388799"/>
      </p:ext>
    </p:extLst>
  </p:cSld>
  <p:clrMapOvr>
    <a:masterClrMapping/>
  </p:clrMapOvr>
  <mc:AlternateContent xmlns:mc="http://schemas.openxmlformats.org/markup-compatibility/2006" xmlns:p14="http://schemas.microsoft.com/office/powerpoint/2010/main">
    <mc:Choice Requires="p14">
      <p:transition spd="med" p14:dur="700" advClick="0" advTm="25000">
        <p:fade/>
      </p:transition>
    </mc:Choice>
    <mc:Fallback xmlns="">
      <p:transition spd="med" advClick="0" advTm="2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e29c87868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305" y="371398"/>
            <a:ext cx="8495014" cy="604453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231027"/>
      </p:ext>
    </p:extLst>
  </p:cSld>
  <p:clrMapOvr>
    <a:masterClrMapping/>
  </p:clrMapOvr>
  <p:transition spd="slow" advClick="0" advTm="200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395536" y="6021288"/>
            <a:ext cx="8534400" cy="648072"/>
          </a:xfrm>
        </p:spPr>
        <p:txBody>
          <a:bodyPr>
            <a:noAutofit/>
          </a:bodyPr>
          <a:lstStyle/>
          <a:p>
            <a:r>
              <a:rPr lang="ru-RU" sz="2300" b="1" dirty="0" smtClean="0">
                <a:solidFill>
                  <a:schemeClr val="tx1"/>
                </a:solidFill>
              </a:rPr>
              <a:t>Сами </a:t>
            </a:r>
            <a:r>
              <a:rPr lang="ru-RU" sz="2300" b="1" dirty="0">
                <a:solidFill>
                  <a:schemeClr val="tx1"/>
                </a:solidFill>
              </a:rPr>
              <a:t>наркотики постоянно разрушаются ферментными системами и выводятся через почки, кишечник и легкие. Поэтому "запас наркотиков" в организме необходимо регулярно "пополнять". В результате физическая зависимость принуждает употреблять наркотики регулярно, не давая никакой передышки. Субъективно, т.е. самим больным наркоманией, это воспринимается очень тяжело. Пропустив время приема очередной дозы, наркоман обрекает себя на мучительные страдания. Это не только боли, но еще и непереносимые ознобы - "внутренний ледяной холод" безо всякой надежды на возможность согреться, холодный пот, боли в животе с многократным поносом, тошнота и рвота, непрекращающийся насморк, слабость, ломота в суставах. В общем, если вам никогда не приходилось переносить "ломку", вспомните, с чего начинался самый ваш тяжелый грипп и помножьте это на пищевое отравление - это будет примерно четвертая часть того, что чувствует несчастный в дополнение к тем самым болям, которые иногда показывают в фильмах про жизнь наркоманов. </a:t>
            </a:r>
          </a:p>
        </p:txBody>
      </p:sp>
    </p:spTree>
    <p:extLst>
      <p:ext uri="{BB962C8B-B14F-4D97-AF65-F5344CB8AC3E}">
        <p14:creationId xmlns:p14="http://schemas.microsoft.com/office/powerpoint/2010/main" val="78605334"/>
      </p:ext>
    </p:extLst>
  </p:cSld>
  <p:clrMapOvr>
    <a:masterClrMapping/>
  </p:clrMapOvr>
  <mc:AlternateContent xmlns:mc="http://schemas.openxmlformats.org/markup-compatibility/2006" xmlns:p14="http://schemas.microsoft.com/office/powerpoint/2010/main">
    <mc:Choice Requires="p14">
      <p:transition spd="med" p14:dur="700" advClick="0" advTm="75000">
        <p:fade/>
      </p:transition>
    </mc:Choice>
    <mc:Fallback xmlns="">
      <p:transition spd="med" advClick="0" advTm="7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шприц.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4614" y="364636"/>
            <a:ext cx="4536504" cy="61018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726862"/>
      </p:ext>
    </p:extLst>
  </p:cSld>
  <p:clrMapOvr>
    <a:masterClrMapping/>
  </p:clrMapOvr>
  <mc:AlternateContent xmlns:mc="http://schemas.openxmlformats.org/markup-compatibility/2006" xmlns:p14="http://schemas.microsoft.com/office/powerpoint/2010/main">
    <mc:Choice Requires="p14">
      <p:transition spd="slow" p14:dur="1500" advClick="0" advTm="2000">
        <p:split orient="vert"/>
      </p:transition>
    </mc:Choice>
    <mc:Fallback xmlns="">
      <p:transition spd="slow" advClick="0" advTm="2000">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429000"/>
            <a:ext cx="7924800" cy="1143000"/>
          </a:xfrm>
        </p:spPr>
        <p:txBody>
          <a:bodyPr/>
          <a:lstStyle/>
          <a:p>
            <a:r>
              <a:rPr lang="ru-RU" sz="4800" dirty="0" smtClean="0"/>
              <a:t>Что происходит с людьми при постоянном употреблении наркотиков</a:t>
            </a:r>
            <a:endParaRPr lang="ru-RU" sz="4800" dirty="0"/>
          </a:p>
        </p:txBody>
      </p:sp>
    </p:spTree>
    <p:extLst>
      <p:ext uri="{BB962C8B-B14F-4D97-AF65-F5344CB8AC3E}">
        <p14:creationId xmlns:p14="http://schemas.microsoft.com/office/powerpoint/2010/main" val="1987360375"/>
      </p:ext>
    </p:extLst>
  </p:cSld>
  <p:clrMapOvr>
    <a:masterClrMapping/>
  </p:clrMapOvr>
  <p:transition spd="slow" advClick="0" advTm="3000">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Наркотики (1)\247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539" y="692696"/>
            <a:ext cx="8871387" cy="55446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493626"/>
      </p:ext>
    </p:extLst>
  </p:cSld>
  <p:clrMapOvr>
    <a:masterClrMapping/>
  </p:clrMapOvr>
  <p:transition spd="slow" advClick="0" advTm="300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ss-110225-drugs-mugs-06.ss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104" y="620688"/>
            <a:ext cx="8674020" cy="54212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9353678"/>
      </p:ext>
    </p:extLst>
  </p:cSld>
  <p:clrMapOvr>
    <a:masterClrMapping/>
  </p:clrMapOvr>
  <p:transition spd="slow" advClick="0" advTm="3000">
    <p:push dir="u"/>
  </p:transition>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2613</TotalTime>
  <Words>263</Words>
  <Application>Microsoft Office PowerPoint</Application>
  <PresentationFormat>Экран (4:3)</PresentationFormat>
  <Paragraphs>12</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Горизонт</vt:lpstr>
      <vt:lpstr>НАРКОТИКИ</vt:lpstr>
      <vt:lpstr>Презентация PowerPoint</vt:lpstr>
      <vt:lpstr>Презентация PowerPoint</vt:lpstr>
      <vt:lpstr>Презентация PowerPoint</vt:lpstr>
      <vt:lpstr>Презентация PowerPoint</vt:lpstr>
      <vt:lpstr>Презентация PowerPoint</vt:lpstr>
      <vt:lpstr>Что происходит с людьми при постоянном употреблении наркотиков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НАРКОТИКИ</dc:title>
  <dc:creator>Зайцевы</dc:creator>
  <cp:lastModifiedBy>User</cp:lastModifiedBy>
  <cp:revision>23</cp:revision>
  <dcterms:created xsi:type="dcterms:W3CDTF">2012-09-07T08:43:03Z</dcterms:created>
  <dcterms:modified xsi:type="dcterms:W3CDTF">2012-09-13T09:03:53Z</dcterms:modified>
</cp:coreProperties>
</file>