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6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D3D3A-571C-4D59-A1F5-6BD01C48D843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43AC0-7F31-434D-B097-E7A9A1B7C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2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43AC0-7F31-434D-B097-E7A9A1B7C3B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TEST</a:t>
            </a:r>
            <a:endParaRPr lang="ru-RU" sz="6600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285720" y="2714620"/>
            <a:ext cx="8443914" cy="1928826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50000"/>
                  </a:schemeClr>
                </a:solidFill>
              </a:rPr>
              <a:t>Much/Many/A lot of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0" y="71414"/>
            <a:ext cx="9144000" cy="666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8313" r="1464" b="3297"/>
          <a:stretch>
            <a:fillRect/>
          </a:stretch>
        </p:blipFill>
        <p:spPr bwMode="auto">
          <a:xfrm>
            <a:off x="-45957" y="-71462"/>
            <a:ext cx="9189989" cy="688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9751" t="14326" r="1689" b="4875"/>
          <a:stretch>
            <a:fillRect/>
          </a:stretch>
        </p:blipFill>
        <p:spPr bwMode="auto">
          <a:xfrm>
            <a:off x="-32" y="-71462"/>
            <a:ext cx="91212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8313" r="1464" b="3297"/>
          <a:stretch>
            <a:fillRect/>
          </a:stretch>
        </p:blipFill>
        <p:spPr bwMode="auto">
          <a:xfrm>
            <a:off x="-10205" y="-71462"/>
            <a:ext cx="9154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5859" t="9765" r="1855" b="3320"/>
          <a:stretch>
            <a:fillRect/>
          </a:stretch>
        </p:blipFill>
        <p:spPr bwMode="auto">
          <a:xfrm>
            <a:off x="0" y="0"/>
            <a:ext cx="9144000" cy="671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0" y="-24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3865" y="71414"/>
            <a:ext cx="9140135" cy="667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-14319" y="71414"/>
            <a:ext cx="9158351" cy="66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3297"/>
          <a:stretch>
            <a:fillRect/>
          </a:stretch>
        </p:blipFill>
        <p:spPr bwMode="auto">
          <a:xfrm>
            <a:off x="3865" y="43046"/>
            <a:ext cx="9140135" cy="681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4875"/>
          <a:stretch>
            <a:fillRect/>
          </a:stretch>
        </p:blipFill>
        <p:spPr bwMode="auto">
          <a:xfrm>
            <a:off x="-31781" y="71414"/>
            <a:ext cx="9175781" cy="670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6199" t="9891" r="1464" b="1718"/>
          <a:stretch>
            <a:fillRect/>
          </a:stretch>
        </p:blipFill>
        <p:spPr bwMode="auto">
          <a:xfrm>
            <a:off x="-32" y="76934"/>
            <a:ext cx="9276735" cy="68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5</Words>
  <Application>Microsoft Office PowerPoint</Application>
  <PresentationFormat>Экран (4:3)</PresentationFormat>
  <Paragraphs>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TEST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Раиль</cp:lastModifiedBy>
  <cp:revision>8</cp:revision>
  <dcterms:created xsi:type="dcterms:W3CDTF">2019-01-31T12:30:27Z</dcterms:created>
  <dcterms:modified xsi:type="dcterms:W3CDTF">2019-03-22T18:10:15Z</dcterms:modified>
</cp:coreProperties>
</file>