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67" r:id="rId3"/>
    <p:sldId id="262" r:id="rId4"/>
    <p:sldId id="268" r:id="rId5"/>
    <p:sldId id="269" r:id="rId6"/>
    <p:sldId id="270" r:id="rId7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6" d="100"/>
          <a:sy n="36" d="100"/>
        </p:scale>
        <p:origin x="-988" y="-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58FFF4E-DFBE-4573-AEDB-EB9A63FC3D7A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58FFF4E-DFBE-4573-AEDB-EB9A63FC3D7A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58FFF4E-DFBE-4573-AEDB-EB9A63FC3D7A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55976" y="692696"/>
            <a:ext cx="4464496" cy="4499453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4000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400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4000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400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4000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400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4000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400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40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40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40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40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40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40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30 октября</a:t>
            </a:r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effectLst/>
                <a:latin typeface="Arial Black" pitchFamily="34" charset="0"/>
              </a:rPr>
              <a:t>День памяти жертв политических репрессий</a:t>
            </a:r>
            <a:endParaRPr lang="ru-RU" sz="2400" dirty="0">
              <a:solidFill>
                <a:schemeClr val="accent4">
                  <a:lumMod val="75000"/>
                </a:schemeClr>
              </a:solidFill>
              <a:effectLst/>
              <a:latin typeface="Arial Black" pitchFamily="34" charset="0"/>
            </a:endParaRPr>
          </a:p>
        </p:txBody>
      </p:sp>
      <p:pic>
        <p:nvPicPr>
          <p:cNvPr id="4098" name="Picture 2" descr="C:\Users\admin\Downloads\фото жертв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96753"/>
            <a:ext cx="4211960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556792"/>
            <a:ext cx="3960440" cy="3744416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Репрессия-</a:t>
            </a:r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400" b="0" dirty="0" smtClean="0">
                <a:solidFill>
                  <a:schemeClr val="accent4">
                    <a:lumMod val="75000"/>
                  </a:schemeClr>
                </a:solidFill>
                <a:effectLst/>
                <a:latin typeface="Arial Black" pitchFamily="34" charset="0"/>
              </a:rPr>
              <a:t>карательная мера, наказание, применяемые государственными органами</a:t>
            </a:r>
            <a:endParaRPr lang="ru-RU" sz="2400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5122" name="Picture 2" descr="C:\Users\admin\Downloads\солженици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2400" y="1484784"/>
            <a:ext cx="4612014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839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1571612"/>
            <a:ext cx="3888432" cy="4929222"/>
          </a:xfrm>
        </p:spPr>
        <p:txBody>
          <a:bodyPr>
            <a:normAutofit fontScale="32500" lnSpcReduction="20000"/>
          </a:bodyPr>
          <a:lstStyle/>
          <a:p>
            <a:pPr algn="ctr">
              <a:buNone/>
            </a:pPr>
            <a:endParaRPr lang="ru-RU" sz="3800" b="1" dirty="0" smtClean="0"/>
          </a:p>
          <a:p>
            <a:pPr marL="109728" indent="0" algn="ctr">
              <a:buNone/>
            </a:pPr>
            <a:r>
              <a:rPr lang="ru-RU" sz="7400" b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ru-RU" sz="7400" b="1" dirty="0" smtClean="0">
                <a:latin typeface="Arial Black" pitchFamily="34" charset="0"/>
                <a:cs typeface="Times New Roman" pitchFamily="18" charset="0"/>
              </a:rPr>
              <a:t>П</a:t>
            </a:r>
            <a:r>
              <a:rPr lang="ru-RU" sz="7400" b="1" dirty="0" smtClean="0">
                <a:latin typeface="Arial Black" pitchFamily="34" charset="0"/>
                <a:cs typeface="Times New Roman" pitchFamily="18" charset="0"/>
              </a:rPr>
              <a:t>оэма</a:t>
            </a:r>
          </a:p>
          <a:p>
            <a:pPr marL="109728" indent="0" algn="ctr">
              <a:buNone/>
            </a:pPr>
            <a:endParaRPr lang="ru-RU" sz="6400" b="1" i="1" dirty="0">
              <a:latin typeface="Times New Roman" pitchFamily="18" charset="0"/>
              <a:cs typeface="Times New Roman" pitchFamily="18" charset="0"/>
            </a:endParaRPr>
          </a:p>
          <a:p>
            <a:pPr marL="109728" indent="0" algn="ctr">
              <a:buNone/>
            </a:pPr>
            <a:endParaRPr lang="ru-RU" sz="6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 algn="ctr">
              <a:buNone/>
            </a:pPr>
            <a:endParaRPr lang="ru-RU" sz="6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 algn="ctr">
              <a:buNone/>
            </a:pPr>
            <a:endParaRPr lang="ru-RU" sz="6400" b="1" i="1" dirty="0">
              <a:latin typeface="Times New Roman" pitchFamily="18" charset="0"/>
              <a:cs typeface="Times New Roman" pitchFamily="18" charset="0"/>
            </a:endParaRPr>
          </a:p>
          <a:p>
            <a:pPr marL="109728" indent="0" algn="ctr">
              <a:buNone/>
            </a:pPr>
            <a:r>
              <a:rPr lang="ru-RU" sz="6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6400" b="1" i="1" dirty="0">
              <a:latin typeface="Times New Roman" pitchFamily="18" charset="0"/>
              <a:cs typeface="Times New Roman" pitchFamily="18" charset="0"/>
            </a:endParaRPr>
          </a:p>
          <a:p>
            <a:pPr marL="109728" indent="0" algn="ctr">
              <a:buNone/>
            </a:pPr>
            <a:endParaRPr lang="ru-RU" sz="6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 algn="ctr">
              <a:buNone/>
            </a:pPr>
            <a:r>
              <a:rPr lang="ru-RU" sz="12300" b="1" dirty="0" smtClean="0">
                <a:latin typeface="Arial Black" pitchFamily="34" charset="0"/>
                <a:cs typeface="Times New Roman" pitchFamily="18" charset="0"/>
              </a:rPr>
              <a:t>«Реквием»</a:t>
            </a:r>
            <a:endParaRPr lang="ru-RU" sz="12300" b="1" dirty="0" smtClean="0">
              <a:latin typeface="Arial Black" pitchFamily="34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14400" b="1" dirty="0" smtClean="0">
              <a:solidFill>
                <a:schemeClr val="accent4">
                  <a:lumMod val="75000"/>
                </a:schemeClr>
              </a:solidFill>
              <a:latin typeface="Arial Black" pitchFamily="34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4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  <a:cs typeface="Times New Roman" pitchFamily="18" charset="0"/>
              </a:rPr>
              <a:t> </a:t>
            </a:r>
            <a:endParaRPr lang="ru-RU" sz="14400" b="1" dirty="0">
              <a:solidFill>
                <a:srgbClr val="FF0000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Анна Ахматова </a:t>
            </a:r>
            <a:b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(1889-1966)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1026" name="Picture 2" descr="C:\Users\admin\Desktop\ахматов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670434"/>
            <a:ext cx="4104457" cy="5086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00432" y="1571612"/>
            <a:ext cx="4000528" cy="4929222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ru-RU" sz="3800" b="1" dirty="0" smtClean="0"/>
          </a:p>
          <a:p>
            <a:pPr algn="ctr">
              <a:buNone/>
            </a:pPr>
            <a:r>
              <a:rPr lang="ru-RU" sz="9600" b="1" dirty="0" smtClean="0">
                <a:latin typeface="Arial Black" pitchFamily="34" charset="0"/>
              </a:rPr>
              <a:t>Роман</a:t>
            </a:r>
          </a:p>
          <a:p>
            <a:pPr algn="ctr">
              <a:buNone/>
            </a:pPr>
            <a:endParaRPr lang="ru-RU" dirty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16000" dirty="0" smtClean="0">
                <a:latin typeface="Arial Black" pitchFamily="34" charset="0"/>
              </a:rPr>
              <a:t>«Архипелаг-</a:t>
            </a:r>
          </a:p>
          <a:p>
            <a:pPr algn="ctr">
              <a:buNone/>
            </a:pPr>
            <a:endParaRPr lang="ru-RU" sz="16000" dirty="0">
              <a:latin typeface="Arial Black" pitchFamily="34" charset="0"/>
            </a:endParaRPr>
          </a:p>
          <a:p>
            <a:pPr algn="ctr">
              <a:buNone/>
            </a:pPr>
            <a:r>
              <a:rPr lang="ru-RU" sz="16000" dirty="0" smtClean="0">
                <a:latin typeface="Arial Black" pitchFamily="34" charset="0"/>
              </a:rPr>
              <a:t>Гулаг»</a:t>
            </a:r>
            <a:endParaRPr lang="ru-RU" sz="16000" dirty="0" smtClean="0">
              <a:latin typeface="Arial Black" pitchFamily="34" charset="0"/>
            </a:endParaRPr>
          </a:p>
          <a:p>
            <a:pPr>
              <a:buNone/>
            </a:pPr>
            <a:endParaRPr lang="ru-RU" sz="16000" b="1" dirty="0" smtClean="0">
              <a:solidFill>
                <a:schemeClr val="accent4">
                  <a:lumMod val="75000"/>
                </a:schemeClr>
              </a:solidFill>
              <a:latin typeface="Arial Black" pitchFamily="34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  <a:cs typeface="Times New Roman" pitchFamily="18" charset="0"/>
              </a:rPr>
              <a:t> </a:t>
            </a:r>
            <a:endParaRPr lang="ru-RU" sz="16000" b="1" dirty="0">
              <a:solidFill>
                <a:srgbClr val="FF0000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Александр Солженицын </a:t>
            </a:r>
            <a:b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(1918-2008)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5" name="Рисунок 4" descr="http://pskovlib.ru/images4/solzenitsin_0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4" y="1500174"/>
            <a:ext cx="4214842" cy="50006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2198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6676" y="1571612"/>
            <a:ext cx="4032448" cy="492922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3800" b="1" dirty="0" smtClean="0"/>
          </a:p>
          <a:p>
            <a:pPr marL="109728" indent="0" algn="ctr">
              <a:buNone/>
            </a:pPr>
            <a:r>
              <a:rPr lang="ru-RU" sz="2400" b="1" dirty="0" smtClean="0">
                <a:latin typeface="Arial Black" pitchFamily="34" charset="0"/>
                <a:cs typeface="Times New Roman" pitchFamily="18" charset="0"/>
              </a:rPr>
              <a:t>Роман</a:t>
            </a:r>
            <a:endParaRPr lang="ru-RU" sz="2400" b="1" dirty="0">
              <a:latin typeface="Arial Black" pitchFamily="34" charset="0"/>
              <a:cs typeface="Times New Roman" pitchFamily="18" charset="0"/>
            </a:endParaRPr>
          </a:p>
          <a:p>
            <a:pPr marL="109728" indent="0" algn="ctr">
              <a:buNone/>
            </a:pPr>
            <a:endParaRPr lang="ru-RU" sz="3100" b="1" dirty="0" smtClean="0">
              <a:latin typeface="Arial Black" pitchFamily="34" charset="0"/>
              <a:cs typeface="Times New Roman" pitchFamily="18" charset="0"/>
            </a:endParaRPr>
          </a:p>
          <a:p>
            <a:pPr marL="109728" indent="0" algn="ctr">
              <a:buNone/>
            </a:pPr>
            <a:endParaRPr lang="ru-RU" sz="3100" b="1" dirty="0" smtClean="0">
              <a:latin typeface="Arial Black" pitchFamily="34" charset="0"/>
              <a:cs typeface="Times New Roman" pitchFamily="18" charset="0"/>
            </a:endParaRPr>
          </a:p>
          <a:p>
            <a:pPr marL="109728" indent="0" algn="ctr">
              <a:buNone/>
            </a:pPr>
            <a:r>
              <a:rPr lang="ru-RU" sz="4700" b="1" dirty="0" smtClean="0">
                <a:latin typeface="Arial Black" pitchFamily="34" charset="0"/>
                <a:cs typeface="Times New Roman" pitchFamily="18" charset="0"/>
              </a:rPr>
              <a:t>«</a:t>
            </a:r>
            <a:r>
              <a:rPr lang="ru-RU" sz="4000" b="1" dirty="0" smtClean="0">
                <a:latin typeface="Arial Black" pitchFamily="34" charset="0"/>
                <a:cs typeface="Times New Roman" pitchFamily="18" charset="0"/>
              </a:rPr>
              <a:t>Дети Арбата»</a:t>
            </a:r>
            <a:endParaRPr lang="ru-RU" sz="4000" b="1" dirty="0"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Анатолий Рыбаков</a:t>
            </a:r>
            <a:b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(1911-1988)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2050" name="Picture 2" descr="C:\Users\admin\Desktop\рыбако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600309"/>
            <a:ext cx="4418856" cy="5066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3375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5013176"/>
            <a:ext cx="7889653" cy="144016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> Осип Мандельштам  </a:t>
            </a:r>
            <a:r>
              <a:rPr lang="ru-RU" sz="2400" b="1" dirty="0" smtClean="0">
                <a:latin typeface="Arial Black" pitchFamily="34" charset="0"/>
              </a:rPr>
              <a:t>(1891-1938)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> Владимир Высоцкий </a:t>
            </a:r>
            <a:r>
              <a:rPr lang="ru-RU" sz="2400" b="1" dirty="0" smtClean="0">
                <a:latin typeface="Arial Black" pitchFamily="34" charset="0"/>
              </a:rPr>
              <a:t>(1938-1980)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>    Булат Окуджава     </a:t>
            </a:r>
            <a:r>
              <a:rPr lang="ru-RU" sz="2400" b="1" dirty="0" smtClean="0">
                <a:latin typeface="Arial Black" pitchFamily="34" charset="0"/>
              </a:rPr>
              <a:t>(1924-1997)</a:t>
            </a:r>
            <a:endParaRPr lang="ru-RU" sz="2400" b="1" dirty="0" smtClean="0">
              <a:latin typeface="Arial Black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Поэты </a:t>
            </a:r>
            <a:b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о репрессиях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3074" name="Picture 2" descr="C:\Users\admin\Desktop\мендельштамп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38100"/>
            <a:ext cx="2232248" cy="2859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dmin\Desktop\высоцкий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892205"/>
            <a:ext cx="2520280" cy="2904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admin\Desktop\окуджава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681" y="1915151"/>
            <a:ext cx="2374783" cy="288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45935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329</TotalTime>
  <Words>44</Words>
  <Application>Microsoft Office PowerPoint</Application>
  <PresentationFormat>Экран (4:3)</PresentationFormat>
  <Paragraphs>45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Открытая</vt:lpstr>
      <vt:lpstr>                 30 октября День памяти жертв политических репрессий</vt:lpstr>
      <vt:lpstr>Репрессия- карательная мера, наказание, применяемые государственными органами</vt:lpstr>
      <vt:lpstr>Анна Ахматова  (1889-1966)</vt:lpstr>
      <vt:lpstr>Александр Солженицын  (1918-2008)</vt:lpstr>
      <vt:lpstr>Анатолий Рыбаков (1911-1988)</vt:lpstr>
      <vt:lpstr>Поэты  о репрессиях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ЗНАМЕНАТЕЛЬНЫХ ЛЮДЕЙ</dc:title>
  <dc:creator>shool1-2</dc:creator>
  <cp:lastModifiedBy>admin</cp:lastModifiedBy>
  <cp:revision>31</cp:revision>
  <cp:lastPrinted>2016-11-01T06:49:01Z</cp:lastPrinted>
  <dcterms:created xsi:type="dcterms:W3CDTF">2013-10-03T11:03:07Z</dcterms:created>
  <dcterms:modified xsi:type="dcterms:W3CDTF">2016-11-01T06:51:03Z</dcterms:modified>
</cp:coreProperties>
</file>