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6" r:id="rId3"/>
    <p:sldId id="258" r:id="rId4"/>
    <p:sldId id="257" r:id="rId5"/>
    <p:sldId id="259" r:id="rId6"/>
    <p:sldId id="263" r:id="rId7"/>
    <p:sldId id="264" r:id="rId8"/>
    <p:sldId id="265" r:id="rId9"/>
    <p:sldId id="261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62450"/>
            <a:ext cx="2419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61343">
            <a:off x="1770261" y="5111581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82093" flipH="1">
            <a:off x="3996564" y="4631555"/>
            <a:ext cx="221615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06969">
            <a:off x="7602014" y="661778"/>
            <a:ext cx="15795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648554">
            <a:off x="7627735" y="324359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362595">
            <a:off x="8265530" y="139424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285992"/>
            <a:ext cx="90010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Тема урока: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«Число и цифра 0»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91\Desktop\bc6742ac85b1c6b4e73b1525eb2f61e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3829315" cy="4974391"/>
          </a:xfrm>
          <a:prstGeom prst="rect">
            <a:avLst/>
          </a:prstGeom>
          <a:noFill/>
        </p:spPr>
      </p:pic>
      <p:pic>
        <p:nvPicPr>
          <p:cNvPr id="2" name="Picture 2" descr="E:\1835502_masha-i-medved-foto-na-belom-fone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00108"/>
            <a:ext cx="346183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_Fly0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292600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2171700" y="2855913"/>
            <a:ext cx="48006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</a:p>
        </p:txBody>
      </p:sp>
      <p:pic>
        <p:nvPicPr>
          <p:cNvPr id="4" name="Picture 9" descr="Bee0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00372"/>
            <a:ext cx="561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_Fly2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78579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_Fly2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785926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_Fly2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78579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на что похожа цифра 0 картинки - Поиск в Google_files\images_02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34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33850/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91\Desktop\презент. урок\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2135113" cy="1357322"/>
          </a:xfrm>
          <a:prstGeom prst="rect">
            <a:avLst/>
          </a:prstGeom>
          <a:noFill/>
        </p:spPr>
      </p:pic>
      <p:pic>
        <p:nvPicPr>
          <p:cNvPr id="1029" name="Picture 5" descr="C:\Users\91\Desktop\презент. урок\пожар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00042"/>
            <a:ext cx="2825727" cy="1589471"/>
          </a:xfrm>
          <a:prstGeom prst="rect">
            <a:avLst/>
          </a:prstGeom>
          <a:noFill/>
        </p:spPr>
      </p:pic>
      <p:pic>
        <p:nvPicPr>
          <p:cNvPr id="1030" name="Picture 6" descr="C:\Users\91\Desktop\презент. урок\маш милиц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500306"/>
            <a:ext cx="2630537" cy="1752595"/>
          </a:xfrm>
          <a:prstGeom prst="rect">
            <a:avLst/>
          </a:prstGeom>
          <a:noFill/>
        </p:spPr>
      </p:pic>
      <p:pic>
        <p:nvPicPr>
          <p:cNvPr id="1031" name="Picture 7" descr="C:\Users\91\Desktop\презент. урок\машин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357694"/>
            <a:ext cx="2524116" cy="1681692"/>
          </a:xfrm>
          <a:prstGeom prst="rect">
            <a:avLst/>
          </a:prstGeom>
          <a:noFill/>
        </p:spPr>
      </p:pic>
      <p:pic>
        <p:nvPicPr>
          <p:cNvPr id="1032" name="Picture 8" descr="C:\Users\91\Desktop\презент. урок\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4214818"/>
            <a:ext cx="2214578" cy="1500198"/>
          </a:xfrm>
          <a:prstGeom prst="rect">
            <a:avLst/>
          </a:prstGeom>
          <a:noFill/>
        </p:spPr>
      </p:pic>
      <p:pic>
        <p:nvPicPr>
          <p:cNvPr id="1033" name="Picture 9" descr="C:\Users\91\Desktop\02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2214554"/>
            <a:ext cx="2342300" cy="1706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30425"/>
            <a:ext cx="6886596" cy="1470025"/>
          </a:xfrm>
        </p:spPr>
        <p:txBody>
          <a:bodyPr>
            <a:noAutofit/>
          </a:bodyPr>
          <a:lstStyle/>
          <a:p>
            <a:r>
              <a:rPr lang="ru-RU" sz="11500" dirty="0" smtClean="0"/>
              <a:t>123456789</a:t>
            </a:r>
            <a:endParaRPr lang="ru-RU" sz="115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1962152"/>
            <a:ext cx="1643074" cy="1752600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tx1"/>
                </a:solidFill>
              </a:rPr>
              <a:t>0</a:t>
            </a:r>
            <a:endParaRPr lang="ru-RU" sz="11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2910" y="500042"/>
            <a:ext cx="2714644" cy="35004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6" y="428604"/>
            <a:ext cx="2857520" cy="35004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4857760"/>
            <a:ext cx="8215370" cy="11079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/>
                </a:solidFill>
              </a:rPr>
              <a:t>3 </a:t>
            </a:r>
            <a:r>
              <a:rPr lang="en-US" sz="6600" b="1" dirty="0" smtClean="0">
                <a:solidFill>
                  <a:schemeClr val="accent2"/>
                </a:solidFill>
              </a:rPr>
              <a:t>  </a:t>
            </a:r>
            <a:r>
              <a:rPr lang="en-US" sz="6600" b="1" dirty="0" smtClean="0">
                <a:solidFill>
                  <a:schemeClr val="tx1"/>
                </a:solidFill>
              </a:rPr>
              <a:t>&gt;</a:t>
            </a:r>
            <a:r>
              <a:rPr lang="en-US" sz="6600" b="1" dirty="0" smtClean="0">
                <a:solidFill>
                  <a:schemeClr val="accent2"/>
                </a:solidFill>
              </a:rPr>
              <a:t>  </a:t>
            </a:r>
            <a:r>
              <a:rPr lang="ru-RU" sz="6600" b="1" dirty="0" smtClean="0">
                <a:solidFill>
                  <a:schemeClr val="accent2"/>
                </a:solidFill>
              </a:rPr>
              <a:t>0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pic>
        <p:nvPicPr>
          <p:cNvPr id="8" name="Рисунок 7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2357430"/>
            <a:ext cx="642942" cy="1091220"/>
          </a:xfrm>
          <a:prstGeom prst="rect">
            <a:avLst/>
          </a:prstGeom>
        </p:spPr>
      </p:pic>
      <p:pic>
        <p:nvPicPr>
          <p:cNvPr id="9" name="Рисунок 8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928670"/>
            <a:ext cx="642942" cy="1091220"/>
          </a:xfrm>
          <a:prstGeom prst="rect">
            <a:avLst/>
          </a:prstGeom>
        </p:spPr>
      </p:pic>
      <p:pic>
        <p:nvPicPr>
          <p:cNvPr id="10" name="Рисунок 9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857232"/>
            <a:ext cx="891296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1000108"/>
            <a:ext cx="2714644" cy="32147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43570" y="1000108"/>
            <a:ext cx="2714644" cy="32147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5786" y="5143512"/>
            <a:ext cx="778674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2"/>
                </a:solidFill>
              </a:rPr>
              <a:t>0</a:t>
            </a:r>
            <a:r>
              <a:rPr lang="en-US" sz="7200" b="1" dirty="0" smtClean="0">
                <a:solidFill>
                  <a:schemeClr val="accent2"/>
                </a:solidFill>
              </a:rPr>
              <a:t>  </a:t>
            </a:r>
            <a:r>
              <a:rPr lang="ru-RU" sz="7200" b="1" dirty="0" smtClean="0">
                <a:solidFill>
                  <a:schemeClr val="accent2"/>
                </a:solidFill>
              </a:rPr>
              <a:t> </a:t>
            </a:r>
            <a:r>
              <a:rPr lang="en-US" sz="7200" b="1" dirty="0" smtClean="0">
                <a:solidFill>
                  <a:schemeClr val="tx1"/>
                </a:solidFill>
              </a:rPr>
              <a:t>=</a:t>
            </a:r>
            <a:r>
              <a:rPr lang="ru-RU" sz="7200" b="1" dirty="0" smtClean="0">
                <a:solidFill>
                  <a:schemeClr val="tx1"/>
                </a:solidFill>
              </a:rPr>
              <a:t> </a:t>
            </a:r>
            <a:r>
              <a:rPr lang="ru-RU" sz="7200" b="1" dirty="0" smtClean="0">
                <a:solidFill>
                  <a:schemeClr val="accent2"/>
                </a:solidFill>
              </a:rPr>
              <a:t> </a:t>
            </a:r>
            <a:r>
              <a:rPr lang="en-US" sz="7200" b="1" dirty="0" smtClean="0">
                <a:solidFill>
                  <a:schemeClr val="accent2"/>
                </a:solidFill>
              </a:rPr>
              <a:t> </a:t>
            </a:r>
            <a:r>
              <a:rPr lang="ru-RU" sz="7200" b="1" dirty="0" smtClean="0">
                <a:solidFill>
                  <a:schemeClr val="accent2"/>
                </a:solidFill>
              </a:rPr>
              <a:t>0</a:t>
            </a:r>
            <a:endParaRPr lang="ru-RU" sz="7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928670"/>
            <a:ext cx="2714644" cy="36433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00694" y="928670"/>
            <a:ext cx="2714644" cy="36433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2714620"/>
            <a:ext cx="1143008" cy="1500198"/>
          </a:xfrm>
          <a:prstGeom prst="rect">
            <a:avLst/>
          </a:prstGeom>
        </p:spPr>
      </p:pic>
      <p:pic>
        <p:nvPicPr>
          <p:cNvPr id="5" name="Рисунок 4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786058"/>
            <a:ext cx="1143008" cy="1500198"/>
          </a:xfrm>
          <a:prstGeom prst="rect">
            <a:avLst/>
          </a:prstGeom>
        </p:spPr>
      </p:pic>
      <p:pic>
        <p:nvPicPr>
          <p:cNvPr id="6" name="Рисунок 5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1000108"/>
            <a:ext cx="1143008" cy="1500198"/>
          </a:xfrm>
          <a:prstGeom prst="rect">
            <a:avLst/>
          </a:prstGeom>
        </p:spPr>
      </p:pic>
      <p:pic>
        <p:nvPicPr>
          <p:cNvPr id="7" name="Рисунок 6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1142984"/>
            <a:ext cx="1143008" cy="15001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4786322"/>
            <a:ext cx="7786742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/>
                </a:solidFill>
              </a:rPr>
              <a:t>0      </a:t>
            </a:r>
            <a:r>
              <a:rPr lang="ru-RU" sz="8000" b="1" dirty="0" smtClean="0">
                <a:solidFill>
                  <a:schemeClr val="tx1"/>
                </a:solidFill>
              </a:rPr>
              <a:t>&lt;</a:t>
            </a:r>
            <a:r>
              <a:rPr lang="ru-RU" sz="8000" b="1" dirty="0" smtClean="0">
                <a:solidFill>
                  <a:schemeClr val="accent2"/>
                </a:solidFill>
              </a:rPr>
              <a:t>       4</a:t>
            </a:r>
            <a:endParaRPr lang="ru-RU" sz="8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дминистратор\Мои документы\propisi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70248"/>
            <a:ext cx="5488342" cy="5344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22</Words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123456789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91</dc:creator>
  <cp:lastModifiedBy>91</cp:lastModifiedBy>
  <cp:revision>15</cp:revision>
  <dcterms:created xsi:type="dcterms:W3CDTF">2016-11-23T10:35:26Z</dcterms:created>
  <dcterms:modified xsi:type="dcterms:W3CDTF">2016-11-23T15:31:27Z</dcterms:modified>
</cp:coreProperties>
</file>