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8459" y="861091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9975" y="2740165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273844"/>
            <a:ext cx="4321969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AFAFA">
              <a:alpha val="70000"/>
            </a:srgb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AFAFA">
              <a:alpha val="43000"/>
            </a:srgb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00363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369219"/>
            <a:ext cx="2900363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761660"/>
            <a:ext cx="6858000" cy="1790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Устная часть ОГЭ.</a:t>
            </a:r>
            <a:br>
              <a:rPr lang="ru-RU" dirty="0" smtClean="0"/>
            </a:br>
            <a:r>
              <a:rPr lang="ru-RU" dirty="0" smtClean="0"/>
              <a:t>Практикум задания №3: описание фотографии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195486"/>
            <a:ext cx="8462764" cy="8975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800" b="1" dirty="0" smtClean="0"/>
              <a:t>Опишите фотографию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131590"/>
            <a:ext cx="42484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 Вы читаете книги: только по школьной программе или больше;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Какие жанры вам интересны;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 узнаёте о новых книгах;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 книге, которая произвела на вас сильное впечатление.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Не забывайте, что Ваше высказывание должно быть связным.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6" name="Picture 2" descr="Картинки по запросу девушка с книг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9622"/>
            <a:ext cx="432480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915566"/>
            <a:ext cx="4499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какой вид досуга запечатлен на фотографии и какие качества и свойства характера он развивает;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кто принимает участие в игре;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</a:t>
            </a:r>
            <a:r>
              <a:rPr lang="ru-RU" sz="2000" dirty="0" smtClean="0"/>
              <a:t>, на ваш взгляд, проходит игра;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опишите запечатленных на фотографии людей и их настроение.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Не </a:t>
            </a:r>
            <a:r>
              <a:rPr lang="ru-RU" sz="20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31590"/>
            <a:ext cx="4512501" cy="3006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059582"/>
            <a:ext cx="4499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Какое время года изображено;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 какой полосе России характерна такая осень;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опишите фотографию и свое впечатление от нее.</a:t>
            </a:r>
            <a:endParaRPr lang="ru-RU" sz="2400" dirty="0" smtClean="0"/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Не </a:t>
            </a:r>
            <a:r>
              <a:rPr lang="ru-RU" sz="24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s://pp.userapi.com/c543100/v543100030/361da/doeBWsa0KX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9542"/>
            <a:ext cx="4392488" cy="4225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235285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 какому празднику готовятся дети и как;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кто принимает участие в подготовке;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что создает атмосферу праздника;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опишите детей и их настроение.</a:t>
            </a:r>
            <a:endParaRPr lang="ru-RU" sz="2000" dirty="0" smtClean="0"/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Не </a:t>
            </a:r>
            <a:r>
              <a:rPr lang="ru-RU" sz="16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7534"/>
            <a:ext cx="4824536" cy="2484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111811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какой вид досуга изображен на фотографии;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что задумали дети;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кто принимает участие в походе и кто является главным в их группе;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опишите детей и их настроение.</a:t>
            </a:r>
            <a:endParaRPr lang="ru-RU" sz="2000" dirty="0" smtClean="0"/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Не </a:t>
            </a:r>
            <a:r>
              <a:rPr lang="ru-RU" sz="16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55526"/>
            <a:ext cx="5138936" cy="2622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915566"/>
            <a:ext cx="4427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какому роду профессии могут принадлежать эти люди;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как, на ваш взгляд, происходит общение между ними;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что создает атмосферу деловых переговоров;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опишите присутствующих и их настроение.</a:t>
            </a:r>
            <a:endParaRPr lang="ru-RU" sz="2000" dirty="0" smtClean="0"/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Не </a:t>
            </a:r>
            <a:r>
              <a:rPr lang="ru-RU" sz="20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24578" name="Picture 2" descr="Картинки по запросу стоковые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63638"/>
            <a:ext cx="4423274" cy="2718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0"/>
            <a:ext cx="8318748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Опишите фотографию</a:t>
            </a:r>
            <a:endParaRPr lang="ru-RU" sz="28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275606"/>
            <a:ext cx="4427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Не забудьте рассказать: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 какому празднику </a:t>
            </a:r>
            <a:r>
              <a:rPr lang="ru-RU" sz="2000" dirty="0" smtClean="0"/>
              <a:t>приготовилась семья </a:t>
            </a:r>
            <a:r>
              <a:rPr lang="ru-RU" sz="2000" dirty="0" smtClean="0"/>
              <a:t>и как;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кто </a:t>
            </a:r>
            <a:r>
              <a:rPr lang="ru-RU" sz="2000" dirty="0" smtClean="0"/>
              <a:t>находится за столом;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что создает атмосферу праздника;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опишите </a:t>
            </a:r>
            <a:r>
              <a:rPr lang="ru-RU" sz="2000" dirty="0" smtClean="0"/>
              <a:t>семью и </a:t>
            </a:r>
            <a:r>
              <a:rPr lang="ru-RU" sz="2000" dirty="0" smtClean="0"/>
              <a:t>их настроение 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70C0"/>
                </a:solidFill>
              </a:rPr>
              <a:t>Не </a:t>
            </a:r>
            <a:r>
              <a:rPr lang="ru-RU" sz="1600" b="1" i="1" dirty="0" smtClean="0">
                <a:solidFill>
                  <a:srgbClr val="0070C0"/>
                </a:solidFill>
              </a:rPr>
              <a:t>забывайте, что Ваше высказывание должно быть связным.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3598"/>
            <a:ext cx="470341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4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Тема42</Template>
  <TotalTime>23</TotalTime>
  <Words>318</Words>
  <Application>Microsoft Office PowerPoint</Application>
  <PresentationFormat>Экран (16:9)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Тема42</vt:lpstr>
      <vt:lpstr>Устная часть ОГЭ. Практикум задания №3: описание фотографии</vt:lpstr>
      <vt:lpstr>Опишите фотографию</vt:lpstr>
      <vt:lpstr>Опишите фотографию</vt:lpstr>
      <vt:lpstr>Опишите фотографию</vt:lpstr>
      <vt:lpstr>Опишите фотографию</vt:lpstr>
      <vt:lpstr>Опишите фотографию</vt:lpstr>
      <vt:lpstr>Опишите фотографию</vt:lpstr>
      <vt:lpstr>Опишите фотографию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Устная часть ОГЭ. Практикум задания №3: описание фотографии</dc:title>
  <dc:creator>Liza Toss</dc:creator>
  <cp:lastModifiedBy>Toss</cp:lastModifiedBy>
  <cp:revision>5</cp:revision>
  <dcterms:created xsi:type="dcterms:W3CDTF">2018-03-01T13:55:13Z</dcterms:created>
  <dcterms:modified xsi:type="dcterms:W3CDTF">2018-03-02T11:17:55Z</dcterms:modified>
</cp:coreProperties>
</file>