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414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37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435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447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04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910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8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78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21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7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805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5AC71-0348-4A16-811B-A87FB8708DE3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71DFF-E7D6-47C7-84B0-7368B8E8F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67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210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ЕИЕИЛТЛД и КРТНЕЫА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394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212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Спутник Земли делает один оборот за 1 ч 40 мин, а второй оборот – за 100 мин. Как такое может быть?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676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96241"/>
            <a:ext cx="10515600" cy="565404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У продавца много гирь массой 3 кг и 5 кг. Может ли он взвесить товар массой 29 кг?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Можно ли 64 ручки разложить поровну: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в 10 наборов;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в 32 набора;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в 16 наборов;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в 22 набора?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1078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49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ЕИЕИЛТЛД и КРТНЕЫА</vt:lpstr>
      <vt:lpstr>Спутник Земли делает один оборот за 1 ч 40 мин, а второй оборот – за 100 мин. Как такое может быть? </vt:lpstr>
      <vt:lpstr>1. У продавца много гирь массой 3 кг и 5 кг. Может ли он взвесить товар массой 29 кг?   2. Можно ли 64 ручки разложить поровну: а) в 10 наборов; б) в 32 набора; в) в 16 наборов; г) в 22 набора?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ЕИЕИЛТЛД и КРТНЕЫА</dc:title>
  <dc:creator>Komp</dc:creator>
  <cp:lastModifiedBy>Komp</cp:lastModifiedBy>
  <cp:revision>1</cp:revision>
  <dcterms:created xsi:type="dcterms:W3CDTF">2016-09-04T12:11:02Z</dcterms:created>
  <dcterms:modified xsi:type="dcterms:W3CDTF">2016-09-04T12:19:21Z</dcterms:modified>
</cp:coreProperties>
</file>