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8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AFB4AE-5106-4F26-ACDD-4FC5A4E21AE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50EB9C-6123-42DE-80AE-DA754BA2918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Места исторической памяти Нижегородского ополчения в Нижнем Новгороде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Урок по истории Нижегородского края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9256" y="5072074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/>
              <a:t> </a:t>
            </a:r>
          </a:p>
        </p:txBody>
      </p:sp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821" y="4000504"/>
            <a:ext cx="5082399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785794"/>
            <a:ext cx="4605924" cy="2071702"/>
          </a:xfrm>
          <a:prstGeom prst="rect">
            <a:avLst/>
          </a:prstGeom>
        </p:spPr>
      </p:pic>
      <p:pic>
        <p:nvPicPr>
          <p:cNvPr id="3" name="Рисунок 2" descr="i (2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071678"/>
            <a:ext cx="4357686" cy="3482910"/>
          </a:xfrm>
          <a:prstGeom prst="rect">
            <a:avLst/>
          </a:prstGeom>
        </p:spPr>
      </p:pic>
      <p:pic>
        <p:nvPicPr>
          <p:cNvPr id="15362" name="Picture 2" descr="https://im3-tub-ru.yandex.net/i?id=637199be54d2b9c832bb53996e6ec6f4&amp;n=33&amp;h=215&amp;w=4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3000372"/>
            <a:ext cx="4714906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Памятник Кузьме Минину в Балахне</a:t>
            </a:r>
          </a:p>
        </p:txBody>
      </p:sp>
      <p:pic>
        <p:nvPicPr>
          <p:cNvPr id="3" name="Рисунок 2" descr="01minin-m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785926"/>
            <a:ext cx="3786214" cy="5014853"/>
          </a:xfrm>
          <a:prstGeom prst="rect">
            <a:avLst/>
          </a:prstGeom>
        </p:spPr>
      </p:pic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714488"/>
            <a:ext cx="4386626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Памятник Кузьме Минину в Богородске</a:t>
            </a:r>
          </a:p>
        </p:txBody>
      </p:sp>
      <p:pic>
        <p:nvPicPr>
          <p:cNvPr id="3" name="Рисунок 2" descr="16_html_m451ce3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000240"/>
            <a:ext cx="3143272" cy="4702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4214842" cy="25105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Памятник Дмитрию Пожарскому в с.Пурех</a:t>
            </a:r>
          </a:p>
        </p:txBody>
      </p:sp>
      <p:pic>
        <p:nvPicPr>
          <p:cNvPr id="4" name="Рисунок 3" descr="Pureh_monu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3" y="-1"/>
            <a:ext cx="5000628" cy="6538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9" y="2071678"/>
            <a:ext cx="771530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</a:p>
          <a:p>
            <a:pPr algn="ctr"/>
            <a:r>
              <a:rPr lang="ru-RU" sz="5400" b="1" cap="none" spc="0" dirty="0">
                <a:ln/>
                <a:solidFill>
                  <a:schemeClr val="accent1">
                    <a:lumMod val="75000"/>
                  </a:schemeClr>
                </a:solidFill>
                <a:effectLst/>
              </a:rPr>
              <a:t>До новых встреч!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Площадь Минина и Пожарского</a:t>
            </a:r>
          </a:p>
        </p:txBody>
      </p:sp>
      <p:pic>
        <p:nvPicPr>
          <p:cNvPr id="1028" name="Picture 4" descr="http://static.ngs.ru/news/52/preview/aad217df21cf01fdd02fd84af6a320be02dd20b0_1024_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9443"/>
            <a:ext cx="6858016" cy="4574243"/>
          </a:xfrm>
          <a:prstGeom prst="rect">
            <a:avLst/>
          </a:prstGeom>
          <a:noFill/>
        </p:spPr>
      </p:pic>
      <p:pic>
        <p:nvPicPr>
          <p:cNvPr id="4" name="Содержимое 3" descr="i (10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604" y="3888566"/>
            <a:ext cx="4143396" cy="29694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Памятник Минину на площади Минина и Пожарского</a:t>
            </a:r>
          </a:p>
        </p:txBody>
      </p:sp>
      <p:pic>
        <p:nvPicPr>
          <p:cNvPr id="4" name="Содержимое 3" descr="20060507_0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840002"/>
            <a:ext cx="3786214" cy="5043495"/>
          </a:xfrm>
        </p:spPr>
      </p:pic>
      <p:pic>
        <p:nvPicPr>
          <p:cNvPr id="5" name="Содержимое 3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1928802"/>
            <a:ext cx="1979331" cy="2643206"/>
          </a:xfrm>
          <a:prstGeom prst="rect">
            <a:avLst/>
          </a:prstGeom>
        </p:spPr>
      </p:pic>
      <p:pic>
        <p:nvPicPr>
          <p:cNvPr id="6" name="Рисунок 5" descr="i (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928802"/>
            <a:ext cx="1872340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Памятник Минину.</a:t>
            </a:r>
            <a:br>
              <a:rPr lang="ru-RU" b="1" dirty="0"/>
            </a:br>
            <a:r>
              <a:rPr lang="ru-RU" b="1" dirty="0"/>
              <a:t> автор Андрей </a:t>
            </a:r>
            <a:r>
              <a:rPr lang="ru-RU" b="1" dirty="0" err="1"/>
              <a:t>Кикин</a:t>
            </a:r>
            <a:endParaRPr lang="ru-RU" b="1" dirty="0"/>
          </a:p>
        </p:txBody>
      </p:sp>
      <p:pic>
        <p:nvPicPr>
          <p:cNvPr id="6" name="Содержимое 5" descr="i (1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7786" y="2360564"/>
            <a:ext cx="3786214" cy="4497436"/>
          </a:xfrm>
        </p:spPr>
      </p:pic>
      <p:pic>
        <p:nvPicPr>
          <p:cNvPr id="7" name="Рисунок 6" descr="Bust_of_Kuzma_Minin_by_Andrey_Kik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29458"/>
            <a:ext cx="4286248" cy="5128541"/>
          </a:xfrm>
          <a:prstGeom prst="rect">
            <a:avLst/>
          </a:prstGeom>
        </p:spPr>
      </p:pic>
      <p:pic>
        <p:nvPicPr>
          <p:cNvPr id="8" name="Рисунок 7" descr="i (2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1714488"/>
            <a:ext cx="2353799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928694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/>
              <a:t>Мининский</a:t>
            </a:r>
            <a:r>
              <a:rPr lang="ru-RU" b="1" dirty="0"/>
              <a:t> университет</a:t>
            </a:r>
          </a:p>
        </p:txBody>
      </p:sp>
      <p:pic>
        <p:nvPicPr>
          <p:cNvPr id="4" name="Содержимое 3" descr="i (1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714488"/>
            <a:ext cx="4026238" cy="3005699"/>
          </a:xfrm>
        </p:spPr>
      </p:pic>
      <p:pic>
        <p:nvPicPr>
          <p:cNvPr id="5" name="Рисунок 4" descr="i (1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00240"/>
            <a:ext cx="4185602" cy="2786082"/>
          </a:xfrm>
          <a:prstGeom prst="rect">
            <a:avLst/>
          </a:prstGeom>
        </p:spPr>
      </p:pic>
      <p:pic>
        <p:nvPicPr>
          <p:cNvPr id="6" name="Рисунок 5" descr="i (1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3281350"/>
            <a:ext cx="3576650" cy="357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Михайло-Архангельский собор</a:t>
            </a:r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71678"/>
            <a:ext cx="4735192" cy="3547269"/>
          </a:xfrm>
        </p:spPr>
      </p:pic>
      <p:pic>
        <p:nvPicPr>
          <p:cNvPr id="5" name="Picture 4" descr="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07" y="2071678"/>
            <a:ext cx="4381531" cy="328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3080_IMGP0270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640093"/>
            <a:ext cx="4091003" cy="5217907"/>
          </a:xfrm>
          <a:prstGeom prst="rect">
            <a:avLst/>
          </a:prstGeom>
        </p:spPr>
      </p:pic>
      <p:pic>
        <p:nvPicPr>
          <p:cNvPr id="3" name="Рисунок 2" descr="obelisk-v-chest-opolcheniya-minina-i-pozharskogo_337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239071"/>
            <a:ext cx="3429024" cy="456526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Обелиск в честь ополчения Минина и Пожарского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Памятник Минину и Пожарскому у Ивановских ворот </a:t>
            </a:r>
          </a:p>
        </p:txBody>
      </p:sp>
      <p:pic>
        <p:nvPicPr>
          <p:cNvPr id="5" name="Рисунок 4" descr="Pamyatnik_mininu_i_pozharskomu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928802"/>
            <a:ext cx="6729860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107157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Улица Минина</a:t>
            </a:r>
          </a:p>
        </p:txBody>
      </p:sp>
      <p:pic>
        <p:nvPicPr>
          <p:cNvPr id="3" name="Рисунок 2" descr="i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428736"/>
            <a:ext cx="3637689" cy="2428892"/>
          </a:xfrm>
          <a:prstGeom prst="rect">
            <a:avLst/>
          </a:prstGeom>
        </p:spPr>
      </p:pic>
      <p:pic>
        <p:nvPicPr>
          <p:cNvPr id="4" name="Рисунок 3" descr="i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786190"/>
            <a:ext cx="3643338" cy="2729330"/>
          </a:xfrm>
          <a:prstGeom prst="rect">
            <a:avLst/>
          </a:prstGeom>
        </p:spPr>
      </p:pic>
      <p:pic>
        <p:nvPicPr>
          <p:cNvPr id="5" name="Рисунок 4" descr="i (1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929065"/>
            <a:ext cx="3780529" cy="2524267"/>
          </a:xfrm>
          <a:prstGeom prst="rect">
            <a:avLst/>
          </a:prstGeom>
        </p:spPr>
      </p:pic>
      <p:pic>
        <p:nvPicPr>
          <p:cNvPr id="6" name="Рисунок 5" descr="i (1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5" y="1500174"/>
            <a:ext cx="3759279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73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Constantia</vt:lpstr>
      <vt:lpstr>Wingdings 2</vt:lpstr>
      <vt:lpstr>Поток</vt:lpstr>
      <vt:lpstr>Места исторической памяти Нижегородского ополчения в Нижнем Новгороде</vt:lpstr>
      <vt:lpstr>Площадь Минина и Пожарского</vt:lpstr>
      <vt:lpstr>Памятник Минину на площади Минина и Пожарского</vt:lpstr>
      <vt:lpstr>Памятник Минину.  автор Андрей Кикин</vt:lpstr>
      <vt:lpstr>Мининский университет</vt:lpstr>
      <vt:lpstr>Михайло-Архангельский собор</vt:lpstr>
      <vt:lpstr>Обелиск в честь ополчения Минина и Пожарского</vt:lpstr>
      <vt:lpstr>Памятник Минину и Пожарскому у Ивановских ворот </vt:lpstr>
      <vt:lpstr>Улица Минина</vt:lpstr>
      <vt:lpstr>Презентация PowerPoint</vt:lpstr>
      <vt:lpstr>Памятник Кузьме Минину в Балахне</vt:lpstr>
      <vt:lpstr>Памятник Кузьме Минину в Богородске</vt:lpstr>
      <vt:lpstr>Памятник Дмитрию Пожарскому в с.Пурех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Места исторической памяти Нижегородского ополчения в Нижнем Новгороде</dc:title>
  <dc:creator>Саша</dc:creator>
  <cp:lastModifiedBy>irbis</cp:lastModifiedBy>
  <cp:revision>13</cp:revision>
  <dcterms:created xsi:type="dcterms:W3CDTF">2016-03-18T14:45:58Z</dcterms:created>
  <dcterms:modified xsi:type="dcterms:W3CDTF">2019-03-27T17:01:50Z</dcterms:modified>
</cp:coreProperties>
</file>