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7" r:id="rId4"/>
    <p:sldId id="263" r:id="rId5"/>
    <p:sldId id="262" r:id="rId6"/>
    <p:sldId id="266" r:id="rId7"/>
    <p:sldId id="261" r:id="rId8"/>
    <p:sldId id="265" r:id="rId9"/>
    <p:sldId id="259" r:id="rId10"/>
    <p:sldId id="272" r:id="rId11"/>
    <p:sldId id="260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1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54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1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1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07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6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9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6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93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1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7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ACF25-5F97-4ECB-AAB4-9368B9710346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B4552-1523-46FA-BCA8-A6DE027C0A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9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4.xml"/><Relationship Id="rId7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9.xml"/><Relationship Id="rId4" Type="http://schemas.openxmlformats.org/officeDocument/2006/relationships/slide" Target="slide8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7925" y="433387"/>
            <a:ext cx="7296150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3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vk.me/c837532/v837532055/10783/r8u8WH37l8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032" y="179599"/>
            <a:ext cx="4634352" cy="6508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3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251" y="878342"/>
            <a:ext cx="55136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одежда красит человека,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0251" y="2111022"/>
            <a:ext cx="50223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Злой плачет от зависти,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251" y="3498206"/>
            <a:ext cx="29752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Добрые слова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9432" y="4885390"/>
            <a:ext cx="45174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хвались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серебром,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42830" y="3350797"/>
            <a:ext cx="44491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добрый от радости</a:t>
            </a:r>
            <a:r>
              <a:rPr lang="ru-RU" dirty="0"/>
              <a:t>.</a:t>
            </a:r>
            <a:endParaRPr lang="ru-RU" sz="1400" dirty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4286" y="4359980"/>
            <a:ext cx="3821373" cy="125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хвались добром.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/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086298" y="5185904"/>
            <a:ext cx="3821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его добрые дела.</a:t>
            </a:r>
          </a:p>
          <a:p>
            <a:endParaRPr lang="ru-RU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91014" y="5908988"/>
            <a:ext cx="36166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дороже богатства.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16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713 -0.01366 L -0.17565 -0.635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" y="-3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61 0.01643 L -0.18242 -0.170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79 -0.01112 L -0.375 -0.35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11" y="-1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44 -0.01273 L -0.24596 0.0787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83" y="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712694" y="1338392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4563547" y="1869413"/>
            <a:ext cx="3751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Живой уголок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2633130" y="4533685"/>
            <a:ext cx="9036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Приют для бездомных животных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294682" y="5203107"/>
            <a:ext cx="9238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библиотека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8047" y="322729"/>
            <a:ext cx="8256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работы: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3583404" y="3244262"/>
            <a:ext cx="6790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школы 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373060" y="2567233"/>
            <a:ext cx="5836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героям ВОВ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hlinkClick r:id="rId8" action="ppaction://hlinksldjump"/>
          </p:cNvPr>
          <p:cNvSpPr txBox="1"/>
          <p:nvPr/>
        </p:nvSpPr>
        <p:spPr>
          <a:xfrm>
            <a:off x="182426" y="3877327"/>
            <a:ext cx="9253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 за комнатными растениями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rId9" action="ppaction://hlinksldjump"/>
          </p:cNvPr>
          <p:cNvSpPr txBox="1"/>
          <p:nvPr/>
        </p:nvSpPr>
        <p:spPr>
          <a:xfrm>
            <a:off x="4206241" y="5721532"/>
            <a:ext cx="7262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Благотворительная ярмарка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8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975" y="225237"/>
            <a:ext cx="6190130" cy="46425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3612" y="2101102"/>
            <a:ext cx="6073588" cy="455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7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2410" y="1371600"/>
            <a:ext cx="665959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836024" cy="515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6269" y="3384646"/>
            <a:ext cx="4235355" cy="31765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78" y="791570"/>
            <a:ext cx="7224216" cy="54181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6269" y="0"/>
            <a:ext cx="4367285" cy="327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0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5145206" cy="6860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085" y="1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3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490" y="-102359"/>
            <a:ext cx="4012442" cy="45174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425"/>
            <a:ext cx="3190391" cy="42524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0391" y="2388358"/>
            <a:ext cx="4989167" cy="436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163" y="2488046"/>
            <a:ext cx="5035826" cy="377687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9975" y="178904"/>
            <a:ext cx="3166280" cy="23091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6" y="596350"/>
            <a:ext cx="6931082" cy="519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4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8" y="1323832"/>
            <a:ext cx="6487236" cy="48654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881" y="0"/>
            <a:ext cx="5368120" cy="402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6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57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MAOU-PSOSH2</cp:lastModifiedBy>
  <cp:revision>31</cp:revision>
  <dcterms:created xsi:type="dcterms:W3CDTF">2016-12-13T07:03:27Z</dcterms:created>
  <dcterms:modified xsi:type="dcterms:W3CDTF">2019-04-03T07:14:04Z</dcterms:modified>
</cp:coreProperties>
</file>