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m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ЦРМ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17144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Устный счет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357562"/>
            <a:ext cx="2618732" cy="127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676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РАЗНОСТЬ</a:t>
            </a:r>
            <a:r>
              <a:rPr lang="ru-RU" dirty="0" smtClean="0"/>
              <a:t> </a:t>
            </a:r>
            <a:r>
              <a:rPr lang="ru-RU" u="sng" dirty="0" smtClean="0"/>
              <a:t>ЧАСТНОГО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чисел 96 и 8 и числа 5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ПРОИЗВЕДЕНИЕ</a:t>
            </a:r>
            <a:r>
              <a:rPr lang="ru-RU" dirty="0" smtClean="0"/>
              <a:t> чисел 11 и 11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121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0819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СУММА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u="sng" dirty="0" smtClean="0"/>
              <a:t>ПРОИЗВЕДЕНИЯ</a:t>
            </a:r>
            <a:r>
              <a:rPr lang="ru-RU" dirty="0" smtClean="0"/>
              <a:t> чисел 24 и 2 и </a:t>
            </a:r>
            <a:br>
              <a:rPr lang="ru-RU" dirty="0" smtClean="0"/>
            </a:br>
            <a:r>
              <a:rPr lang="ru-RU" u="sng" dirty="0" smtClean="0"/>
              <a:t>РАЗНОСТИ</a:t>
            </a:r>
            <a:r>
              <a:rPr lang="ru-RU" dirty="0" smtClean="0"/>
              <a:t> чисел 11 и 10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49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64305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ЧАСТНОЕ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u="sng" dirty="0" smtClean="0"/>
              <a:t>СУММЫ</a:t>
            </a:r>
            <a:r>
              <a:rPr lang="ru-RU" dirty="0" smtClean="0"/>
              <a:t> чисел 57 и 23 и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u="sng" dirty="0" smtClean="0"/>
              <a:t>ПРОИЗВЕДЕНИЯ</a:t>
            </a:r>
            <a:r>
              <a:rPr lang="ru-RU" dirty="0" smtClean="0"/>
              <a:t> чисел 20 и 2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ПРОИЗВЕДЕНИЕ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ПРОИЗВЕДЕНИЯ</a:t>
            </a:r>
            <a:r>
              <a:rPr lang="ru-RU" dirty="0" smtClean="0"/>
              <a:t> чисел 4 и 3 и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u="sng" dirty="0" smtClean="0"/>
              <a:t>ПРОИЗВЕДЕНИЯ</a:t>
            </a:r>
            <a:r>
              <a:rPr lang="ru-RU" dirty="0" smtClean="0"/>
              <a:t> чисел 4 и 5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240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РАЗНОСТЬ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u="sng" dirty="0" smtClean="0"/>
              <a:t>РАЗНОСТИ</a:t>
            </a:r>
            <a:r>
              <a:rPr lang="ru-RU" dirty="0" smtClean="0"/>
              <a:t> чисел 36 и 4 и </a:t>
            </a:r>
            <a:r>
              <a:rPr lang="ru-RU" u="sng" dirty="0" smtClean="0"/>
              <a:t>ЧАСТНОГО</a:t>
            </a:r>
            <a:r>
              <a:rPr lang="ru-RU" dirty="0" smtClean="0"/>
              <a:t> чисел 6 и 6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31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ПРОИЗВЕДЕНИЕ</a:t>
            </a:r>
            <a:r>
              <a:rPr lang="ru-RU" dirty="0" smtClean="0"/>
              <a:t> чисел 89 и 9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801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ПОЛУСУММА</a:t>
            </a:r>
            <a:r>
              <a:rPr lang="ru-RU" dirty="0" smtClean="0"/>
              <a:t> </a:t>
            </a:r>
            <a:r>
              <a:rPr lang="ru-RU" u="sng" dirty="0" smtClean="0"/>
              <a:t>ПРОИЗВЕДЕНИЯ</a:t>
            </a:r>
            <a:r>
              <a:rPr lang="ru-RU" dirty="0" smtClean="0"/>
              <a:t> чисел 27 и 5 и </a:t>
            </a:r>
            <a:r>
              <a:rPr lang="ru-RU" u="sng" dirty="0" smtClean="0"/>
              <a:t>ПРОИЗВЕДЕНИЯ</a:t>
            </a:r>
            <a:r>
              <a:rPr lang="ru-RU" dirty="0" smtClean="0"/>
              <a:t> чисел 9 и 13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126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3440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УДВОЕННОЕ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ЧАСТНОЕ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u="sng" dirty="0" smtClean="0">
                <a:solidFill>
                  <a:srgbClr val="002060"/>
                </a:solidFill>
              </a:rPr>
              <a:t>СУММЫ</a:t>
            </a:r>
            <a:r>
              <a:rPr lang="ru-RU" dirty="0" smtClean="0"/>
              <a:t> чисел 48 и 84 и </a:t>
            </a:r>
            <a:br>
              <a:rPr lang="ru-RU" dirty="0" smtClean="0"/>
            </a:br>
            <a:r>
              <a:rPr lang="ru-RU" u="sng" dirty="0" smtClean="0">
                <a:solidFill>
                  <a:srgbClr val="002060"/>
                </a:solidFill>
              </a:rPr>
              <a:t>ПРОИЗВЕДЕНИЯ</a:t>
            </a:r>
            <a:r>
              <a:rPr lang="ru-RU" dirty="0" smtClean="0"/>
              <a:t> чисел 11 и 4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6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715436" cy="22860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УДВОЕННОЕ ПРОИЗВЕДЕНИЕ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СУММЫ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чисел 8 и 1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 и 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ПРОИЗВЕДЕНИЯ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чисел 6 и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648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РАЗНОСТЬ</a:t>
            </a:r>
            <a:r>
              <a:rPr lang="ru-RU" dirty="0" smtClean="0"/>
              <a:t> чисел 79 и 40</a:t>
            </a:r>
            <a:endParaRPr lang="ru-RU" dirty="0"/>
          </a:p>
        </p:txBody>
      </p:sp>
      <p:sp>
        <p:nvSpPr>
          <p:cNvPr id="4" name="Пятно 2 3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39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272573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ПОЛУРАЗНОСТЬ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u="sng" dirty="0" smtClean="0"/>
              <a:t>СУММЫ</a:t>
            </a:r>
            <a:r>
              <a:rPr lang="ru-RU" dirty="0" smtClean="0"/>
              <a:t> чисел 42 и 22 и </a:t>
            </a:r>
            <a:r>
              <a:rPr lang="ru-RU" u="sng" dirty="0" smtClean="0"/>
              <a:t>ПРОИЗВЕДЕНИЯ</a:t>
            </a:r>
            <a:r>
              <a:rPr lang="ru-RU" dirty="0" smtClean="0"/>
              <a:t> чисел 4 и 5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22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чисел 28 и 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ятно 2 2"/>
          <p:cNvSpPr/>
          <p:nvPr/>
        </p:nvSpPr>
        <p:spPr>
          <a:xfrm>
            <a:off x="6000760" y="4214818"/>
            <a:ext cx="2500330" cy="1643074"/>
          </a:xfrm>
          <a:prstGeom prst="irregularSeal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700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https://cerm.ru/#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3058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ПРОИЗВЕДЕНИЕ</a:t>
            </a:r>
            <a:r>
              <a:rPr lang="ru-RU" dirty="0" smtClean="0"/>
              <a:t> чисел 2 и 3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6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ЧАСТНОЕ</a:t>
            </a:r>
            <a:r>
              <a:rPr lang="ru-RU" dirty="0" smtClean="0"/>
              <a:t> чисел 81 и 9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9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3058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СУММА</a:t>
            </a:r>
            <a:r>
              <a:rPr lang="ru-RU" dirty="0" smtClean="0"/>
              <a:t> чисел 27 и 87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114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3058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ПРОИЗВЕДЕНИЕ</a:t>
            </a:r>
            <a:r>
              <a:rPr lang="ru-RU" dirty="0" smtClean="0"/>
              <a:t> числа 40 на 5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572560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СУММА</a:t>
            </a:r>
            <a:br>
              <a:rPr lang="ru-RU" b="1" dirty="0" smtClean="0"/>
            </a:br>
            <a:r>
              <a:rPr lang="ru-RU" dirty="0" smtClean="0"/>
              <a:t>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РАЗНОСТИ</a:t>
            </a:r>
            <a:r>
              <a:rPr lang="ru-RU" dirty="0" smtClean="0"/>
              <a:t> чисел 25 и 18 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                  </a:t>
            </a:r>
            <a:r>
              <a:rPr lang="ru-RU" dirty="0" smtClean="0"/>
              <a:t>числа </a:t>
            </a:r>
            <a:r>
              <a:rPr lang="ru-RU" dirty="0" smtClean="0"/>
              <a:t>70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77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305800" cy="14287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ЧАСТНОЕ</a:t>
            </a:r>
            <a:r>
              <a:rPr lang="ru-RU" dirty="0" smtClean="0"/>
              <a:t> </a:t>
            </a:r>
            <a:r>
              <a:rPr lang="ru-RU" u="sng" dirty="0" smtClean="0"/>
              <a:t>CУММЫ</a:t>
            </a:r>
            <a:r>
              <a:rPr lang="ru-RU" dirty="0" smtClean="0"/>
              <a:t> чисел 70 и 30 и числа 5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715008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105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ПРОИЗВЕДЕНИЕ</a:t>
            </a:r>
            <a:r>
              <a:rPr lang="ru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ПРОИЗВЕДЕНИЯ</a:t>
            </a:r>
            <a:r>
              <a:rPr lang="ru-RU" dirty="0" smtClean="0"/>
              <a:t> </a:t>
            </a:r>
            <a:r>
              <a:rPr lang="ru-RU" dirty="0" smtClean="0"/>
              <a:t>чисел 5 и 1 и </a:t>
            </a:r>
            <a:r>
              <a:rPr lang="ru-RU" dirty="0" smtClean="0"/>
              <a:t>    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               </a:t>
            </a:r>
            <a:r>
              <a:rPr lang="ru-RU" dirty="0" smtClean="0"/>
              <a:t>числа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Пятно 2 2"/>
          <p:cNvSpPr/>
          <p:nvPr/>
        </p:nvSpPr>
        <p:spPr>
          <a:xfrm>
            <a:off x="5500694" y="3857628"/>
            <a:ext cx="2857520" cy="1785950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383</TotalTime>
  <Words>81</Words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ЦРМ</vt:lpstr>
      <vt:lpstr>РАЗНОСТЬ чисел 79 и 40</vt:lpstr>
      <vt:lpstr>ПРОИЗВЕДЕНИЕ чисел 2 и 3</vt:lpstr>
      <vt:lpstr>ЧАСТНОЕ чисел 81 и 9</vt:lpstr>
      <vt:lpstr>СУММА чисел 27 и 87</vt:lpstr>
      <vt:lpstr>ПРОИЗВЕДЕНИЕ числа 40 на 5</vt:lpstr>
      <vt:lpstr>СУММА  РАЗНОСТИ чисел 25 и 18 и                                                    числа 70</vt:lpstr>
      <vt:lpstr>ЧАСТНОЕ CУММЫ чисел 70 и 30 и числа 5</vt:lpstr>
      <vt:lpstr>ПРОИЗВЕДЕНИЕ  ПРОИЗВЕДЕНИЯ чисел 5 и 1 и                                                               числа 4</vt:lpstr>
      <vt:lpstr>РАЗНОСТЬ ЧАСТНОГО  чисел 96 и 8 и числа 5</vt:lpstr>
      <vt:lpstr>ПРОИЗВЕДЕНИЕ чисел 11 и 11</vt:lpstr>
      <vt:lpstr>СУММА  ПРОИЗВЕДЕНИЯ чисел 24 и 2 и  РАЗНОСТИ чисел 11 и 10</vt:lpstr>
      <vt:lpstr>ЧАСТНОЕ  СУММЫ чисел 57 и 23 и  ПРОИЗВЕДЕНИЯ чисел 20 и 2</vt:lpstr>
      <vt:lpstr>ПРОИЗВЕДЕНИЕ  ПРОИЗВЕДЕНИЯ чисел 4 и 3 и  ПРОИЗВЕДЕНИЯ чисел 4 и 5</vt:lpstr>
      <vt:lpstr>РАЗНОСТЬ  РАЗНОСТИ чисел 36 и 4 и ЧАСТНОГО чисел 6 и 6</vt:lpstr>
      <vt:lpstr>ПРОИЗВЕДЕНИЕ чисел 89 и 9</vt:lpstr>
      <vt:lpstr>ПОЛУСУММА ПРОИЗВЕДЕНИЯ чисел 27 и 5 и ПРОИЗВЕДЕНИЯ чисел 9 и 13</vt:lpstr>
      <vt:lpstr>УДВОЕННОЕ  ЧАСТНОЕ  СУММЫ чисел 48 и 84 и  ПРОИЗВЕДЕНИЯ чисел 11 и 4</vt:lpstr>
      <vt:lpstr>УДВОЕННОЕ ПРОИЗВЕДЕНИЕ  СУММЫ чисел 8 и 1 и    и ПРОИЗВЕДЕНИЯ чисел 6 и 6</vt:lpstr>
      <vt:lpstr>ПОЛУРАЗНОСТЬ  СУММЫ чисел 42 и 22 и ПРОИЗВЕДЕНИЯ чисел 4 и 5</vt:lpstr>
      <vt:lpstr>ПРОИЗВЕДЕНИЕ чисел 28 и 25</vt:lpstr>
      <vt:lpstr>https://cerm.ru/#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ЦРМ</dc:title>
  <dc:creator>Matem</dc:creator>
  <cp:lastModifiedBy>Matem</cp:lastModifiedBy>
  <cp:revision>22</cp:revision>
  <dcterms:created xsi:type="dcterms:W3CDTF">2019-04-08T09:21:29Z</dcterms:created>
  <dcterms:modified xsi:type="dcterms:W3CDTF">2019-04-09T10:55:26Z</dcterms:modified>
</cp:coreProperties>
</file>