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57" r:id="rId3"/>
    <p:sldId id="258" r:id="rId4"/>
    <p:sldId id="263" r:id="rId5"/>
    <p:sldId id="264" r:id="rId6"/>
    <p:sldId id="267" r:id="rId7"/>
    <p:sldId id="283" r:id="rId8"/>
    <p:sldId id="272" r:id="rId9"/>
    <p:sldId id="273" r:id="rId10"/>
    <p:sldId id="280" r:id="rId11"/>
    <p:sldId id="281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8EC0E-EF04-4801-A344-8DDE5C3C879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6906A-05A0-4F21-A7B4-44961E4366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630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театр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393" y="0"/>
            <a:ext cx="9129213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36606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2B59-4894-41B0-B9B8-BC15A2569D92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52" r:id="rId6"/>
    <p:sldLayoutId id="2147483654" r:id="rId7"/>
    <p:sldLayoutId id="2147483661" r:id="rId8"/>
    <p:sldLayoutId id="2147483655" r:id="rId9"/>
    <p:sldLayoutId id="2147483657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0856" y="1844824"/>
            <a:ext cx="776295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800" b="1" i="1" cap="none" spc="50" dirty="0" smtClean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4800" b="1" i="1" cap="none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«Вся наша жизнь – игра,</a:t>
            </a:r>
          </a:p>
          <a:p>
            <a:pPr algn="ctr"/>
            <a:r>
              <a:rPr lang="ru-RU" sz="4800" b="1" i="1" cap="none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а люди в ней - актеры»</a:t>
            </a:r>
          </a:p>
          <a:p>
            <a:pPr algn="r"/>
            <a:r>
              <a:rPr lang="ru-RU" sz="3600" b="1" i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В. Шекспир.</a:t>
            </a:r>
            <a:endParaRPr lang="ru-RU" sz="3600" b="1" i="1" cap="none" spc="50" dirty="0">
              <a:ln w="11430"/>
              <a:solidFill>
                <a:srgbClr val="8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8" name="Подзаголовок 20"/>
          <p:cNvSpPr txBox="1">
            <a:spLocks/>
          </p:cNvSpPr>
          <p:nvPr/>
        </p:nvSpPr>
        <p:spPr>
          <a:xfrm>
            <a:off x="251520" y="5589240"/>
            <a:ext cx="5688012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mbria" pitchFamily="18" charset="0"/>
              <a:ea typeface="+mn-ea"/>
              <a:cs typeface="Aharoni" pitchFamily="2" charset="-79"/>
            </a:endParaRPr>
          </a:p>
        </p:txBody>
      </p:sp>
      <p:pic>
        <p:nvPicPr>
          <p:cNvPr id="4" name="Picture 3" descr="C:\Users\Юрий\Desktop\small_information_items_2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57606"/>
            <a:ext cx="2935468" cy="2195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38" y="318822"/>
            <a:ext cx="2786440" cy="1921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151" y="263887"/>
            <a:ext cx="2643758" cy="1845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029" y="4529888"/>
            <a:ext cx="2511490" cy="18091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71" t="3331" r="10927" b="3419"/>
          <a:stretch/>
        </p:blipFill>
        <p:spPr>
          <a:xfrm>
            <a:off x="294538" y="2228878"/>
            <a:ext cx="2808313" cy="20162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289" y="2414319"/>
            <a:ext cx="2605070" cy="1820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359" y="2069798"/>
            <a:ext cx="1581150" cy="228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45" r="4061" b="16942"/>
          <a:stretch/>
        </p:blipFill>
        <p:spPr>
          <a:xfrm>
            <a:off x="5941020" y="4429499"/>
            <a:ext cx="2974653" cy="20099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444" t="4940" r="4885" b="11045"/>
          <a:stretch/>
        </p:blipFill>
        <p:spPr>
          <a:xfrm>
            <a:off x="6085784" y="223838"/>
            <a:ext cx="2780294" cy="20443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49" y="4382486"/>
            <a:ext cx="3233980" cy="22687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574" y="1896810"/>
            <a:ext cx="1852120" cy="2485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3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4400" dirty="0">
                <a:solidFill>
                  <a:srgbClr val="C00000"/>
                </a:solidFill>
                <a:latin typeface="Constantia"/>
              </a:rPr>
              <a:t>Что есть чтение – как не разгадывание, толкование, извлечение тайного, оставшегося за строками, пределами слов… </a:t>
            </a:r>
          </a:p>
          <a:p>
            <a:pPr marL="0" lvl="0" indent="0">
              <a:buClr>
                <a:srgbClr val="0BD0D9"/>
              </a:buClr>
              <a:buSzPct val="95000"/>
              <a:buNone/>
            </a:pPr>
            <a:r>
              <a:rPr lang="ru-RU" sz="3600" dirty="0">
                <a:solidFill>
                  <a:srgbClr val="C00000"/>
                </a:solidFill>
                <a:latin typeface="Constantia"/>
              </a:rPr>
              <a:t>                                                            </a:t>
            </a:r>
          </a:p>
          <a:p>
            <a:pPr marL="0" lvl="0" indent="0">
              <a:buClr>
                <a:srgbClr val="0BD0D9"/>
              </a:buClr>
              <a:buSzPct val="95000"/>
              <a:buNone/>
            </a:pPr>
            <a:r>
              <a:rPr lang="ru-RU" sz="3600" dirty="0" smtClean="0">
                <a:solidFill>
                  <a:srgbClr val="C00000"/>
                </a:solidFill>
                <a:latin typeface="Constantia"/>
              </a:rPr>
              <a:t>                                   М</a:t>
            </a:r>
            <a:r>
              <a:rPr lang="ru-RU" sz="3600" dirty="0">
                <a:solidFill>
                  <a:srgbClr val="C00000"/>
                </a:solidFill>
                <a:latin typeface="Constantia"/>
              </a:rPr>
              <a:t>. Цветаева.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11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28788"/>
            <a:ext cx="6624638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600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Учитель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1412776"/>
            <a:ext cx="5976664" cy="89981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Учитель  может </a:t>
            </a:r>
            <a:r>
              <a:rPr lang="ru-RU" sz="3600" dirty="0" smtClean="0">
                <a:solidFill>
                  <a:srgbClr val="0070C0"/>
                </a:solidFill>
              </a:rPr>
              <a:t>учить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>
                <a:solidFill>
                  <a:srgbClr val="0070C0"/>
                </a:solidFill>
              </a:rPr>
              <a:t>других до тех пор, пока учится сам…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00" y="2813137"/>
            <a:ext cx="2710224" cy="2862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678708"/>
            <a:ext cx="5792620" cy="3456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2042" y="1988840"/>
            <a:ext cx="70567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Третий глаз. Учите видеть больше, чем написано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634" y="62981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Мастер-класс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3118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Стратегия развития </a:t>
            </a:r>
            <a:r>
              <a:rPr lang="ru-RU" b="1" dirty="0" smtClean="0">
                <a:solidFill>
                  <a:srgbClr val="C00000"/>
                </a:solidFill>
              </a:rPr>
              <a:t>воспитания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в </a:t>
            </a:r>
            <a:r>
              <a:rPr lang="ru-RU" b="1" dirty="0" smtClean="0">
                <a:solidFill>
                  <a:srgbClr val="C00000"/>
                </a:solidFill>
              </a:rPr>
              <a:t>РФ ( </a:t>
            </a:r>
            <a:r>
              <a:rPr lang="ru-RU" b="1" dirty="0">
                <a:solidFill>
                  <a:srgbClr val="C00000"/>
                </a:solidFill>
              </a:rPr>
              <a:t>2015-2025 гг.)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83118" y="213285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направления развития воспитания.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социальных институтов воспитания.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воспитания в системе образования предполагает: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использование чтения … для познания мира и формирование личности;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создание условий для повышения у детей уровня владения русским языком…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423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ена\Desktop\1018381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496944" cy="5976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171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ена\Desktop\DN__yXRWkAIcQh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1750" cy="5904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09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96752"/>
            <a:ext cx="6336704" cy="49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Явная информация :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 ОКЕАНА, 30 МИНУТ, СЛЕДЫ К ВОДЕ, 2 РЕДКИЕ МАРКИ.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Скрытая информация:</a:t>
            </a:r>
          </a:p>
          <a:p>
            <a:pPr>
              <a:lnSpc>
                <a:spcPct val="170000"/>
              </a:lnSpc>
            </a:pPr>
            <a:r>
              <a:rPr lang="ru-RU" sz="2400" dirty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МАРКА НЕ УЛЕТЕЛА, ВЕТЕР К ОКЕАНУ – ЛОЖЬ, ВЕТЕР С ОКЕАНА, ЧАЙКИ ВЗЛЕТАЮТ ПРОТИВ ВЕТРА, ВРЕМЯ ВЗЛЕТА ЧАЙКИ = ВРЕМЕНИ, КОГДА УЛЕТЕЛА МАРКА.</a:t>
            </a:r>
          </a:p>
        </p:txBody>
      </p:sp>
    </p:spTree>
    <p:extLst>
      <p:ext uri="{BB962C8B-B14F-4D97-AF65-F5344CB8AC3E}">
        <p14:creationId xmlns="" xmlns:p14="http://schemas.microsoft.com/office/powerpoint/2010/main" val="3216956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30" y="301445"/>
            <a:ext cx="4311396" cy="30220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4545"/>
          <a:stretch/>
        </p:blipFill>
        <p:spPr>
          <a:xfrm>
            <a:off x="4211177" y="1052736"/>
            <a:ext cx="4932823" cy="22708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64" y="3645024"/>
            <a:ext cx="4374382" cy="26405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5317"/>
          <a:stretch/>
        </p:blipFill>
        <p:spPr>
          <a:xfrm>
            <a:off x="4860032" y="3501008"/>
            <a:ext cx="4046553" cy="244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19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31"/>
          <a:stretch/>
        </p:blipFill>
        <p:spPr>
          <a:xfrm>
            <a:off x="2935018" y="506489"/>
            <a:ext cx="3485639" cy="290894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37" y="261355"/>
            <a:ext cx="2403960" cy="3205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178" y="274637"/>
            <a:ext cx="2451131" cy="32681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170"/>
          <a:stretch/>
        </p:blipFill>
        <p:spPr>
          <a:xfrm>
            <a:off x="1403648" y="3641898"/>
            <a:ext cx="2749407" cy="29998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282"/>
          <a:stretch/>
        </p:blipFill>
        <p:spPr>
          <a:xfrm>
            <a:off x="4788024" y="3641898"/>
            <a:ext cx="2544744" cy="29762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6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165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Учитель </vt:lpstr>
      <vt:lpstr>Мастер-класс</vt:lpstr>
      <vt:lpstr>Стратегия развития воспитания  в РФ ( 2015-2025 гг.)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Мельпомена</dc:title>
  <dc:creator>Татьяна Ивановна</dc:creator>
  <cp:lastModifiedBy>munkuev123@mail.ru</cp:lastModifiedBy>
  <cp:revision>29</cp:revision>
  <dcterms:created xsi:type="dcterms:W3CDTF">2015-05-23T04:10:10Z</dcterms:created>
  <dcterms:modified xsi:type="dcterms:W3CDTF">2019-04-14T04:21:56Z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276165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D6.2.8</vt:lpwstr>
  </property>
</Properties>
</file>