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58" r:id="rId3"/>
    <p:sldId id="264" r:id="rId4"/>
    <p:sldId id="267" r:id="rId5"/>
    <p:sldId id="268" r:id="rId6"/>
    <p:sldId id="269" r:id="rId7"/>
    <p:sldId id="272" r:id="rId8"/>
    <p:sldId id="273" r:id="rId9"/>
    <p:sldId id="274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8EC0E-EF04-4801-A344-8DDE5C3C879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6906A-05A0-4F21-A7B4-44961E4366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630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театр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393" y="0"/>
            <a:ext cx="9129213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36606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52" r:id="rId6"/>
    <p:sldLayoutId id="2147483654" r:id="rId7"/>
    <p:sldLayoutId id="2147483661" r:id="rId8"/>
    <p:sldLayoutId id="2147483655" r:id="rId9"/>
    <p:sldLayoutId id="2147483657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0856" y="1844824"/>
            <a:ext cx="776295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i="1" cap="none" spc="50" dirty="0" smtClean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4800" b="1" i="1" cap="none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«Вся наша жизнь – игра,</a:t>
            </a:r>
          </a:p>
          <a:p>
            <a:pPr algn="ctr"/>
            <a:r>
              <a:rPr lang="ru-RU" sz="4800" b="1" i="1" cap="none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а люди в ней - актеры»</a:t>
            </a:r>
          </a:p>
          <a:p>
            <a:pPr algn="r"/>
            <a:r>
              <a:rPr lang="ru-RU" sz="3600" b="1" i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В. Шекспир.</a:t>
            </a:r>
            <a:endParaRPr lang="ru-RU" sz="3600" b="1" i="1" cap="none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8" name="Подзаголовок 20"/>
          <p:cNvSpPr txBox="1">
            <a:spLocks/>
          </p:cNvSpPr>
          <p:nvPr/>
        </p:nvSpPr>
        <p:spPr>
          <a:xfrm>
            <a:off x="251520" y="5589240"/>
            <a:ext cx="5688012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mbria" pitchFamily="18" charset="0"/>
              <a:ea typeface="+mn-ea"/>
              <a:cs typeface="Aharoni" pitchFamily="2" charset="-79"/>
            </a:endParaRPr>
          </a:p>
        </p:txBody>
      </p:sp>
      <p:pic>
        <p:nvPicPr>
          <p:cNvPr id="4" name="Picture 3" descr="C:\Users\Юрий\Desktop\small_information_items_2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98652"/>
            <a:ext cx="2381250" cy="178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64705"/>
            <a:ext cx="6552728" cy="792088"/>
          </a:xfrm>
          <a:prstGeom prst="rect">
            <a:avLst/>
          </a:prstGeom>
        </p:spPr>
      </p:pic>
      <p:pic>
        <p:nvPicPr>
          <p:cNvPr id="3" name="Содержимое 3" descr="https://nsportal.ru/sites/default/files/styles/media_gallery_large/public/gallery/2019/02/04/gramoty_detey_2018_g/skanirovanie0032.jpg?itok=n1BeARs9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75499"/>
            <a:ext cx="1872208" cy="23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sportal.ru/sites/default/files/styles/media_gallery_large/public/gallery/2019/02/04/gramoty_detey_2018_g/skanirovanie0019.jpg?itok=kttUQfZ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568310"/>
            <a:ext cx="18722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nsportal.ru/sites/default/files/styles/media_gallery_large/public/gallery/2019/02/04/gramoty_detey_2018_g/skanirovanie0018.jpg?itok=jRVuUde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575499"/>
            <a:ext cx="1774758" cy="23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nsportal.ru/sites/default/files/styles/media_gallery_large/public/gallery/2019/02/04/gramoty_detey_2018_g/skanirovanie0029.jpg?itok=i18MiIf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3573016"/>
            <a:ext cx="201622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nsportal.ru/sites/default/files/styles/media_gallery_large/public/gallery/2019/02/04/gramoty_detey._2016_g/skanirovanie0030.jpg?itok=ZUyRfNi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3717032"/>
            <a:ext cx="198094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430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698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«В душе каждого ребенка  есть невидимые струны. Если тронуть их умелой рукой, они красиво зазвучат»</a:t>
            </a:r>
            <a:br>
              <a:rPr lang="ru-RU" sz="2800" dirty="0"/>
            </a:br>
            <a:r>
              <a:rPr lang="ru-RU" sz="2800" dirty="0"/>
              <a:t>                       </a:t>
            </a:r>
            <a:r>
              <a:rPr lang="ru-RU" sz="2800" dirty="0" smtClean="0"/>
              <a:t>                         </a:t>
            </a:r>
            <a:r>
              <a:rPr lang="ru-RU" sz="2800" dirty="0" err="1" smtClean="0"/>
              <a:t>В.А.Сухомлинский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828321"/>
            <a:ext cx="7704856" cy="22568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08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28788"/>
            <a:ext cx="6624638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600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1" y="756722"/>
            <a:ext cx="6293571" cy="10160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47665" y="1772816"/>
            <a:ext cx="60055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«Исследовательская деятельность 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как средство формирования УУД младших школьников на уроках окружающего мира»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8496944" cy="749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348880"/>
            <a:ext cx="8640961" cy="3083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171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620689"/>
            <a:ext cx="6840760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7" y="1988840"/>
            <a:ext cx="8860232" cy="35283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09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064896" cy="5738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908721"/>
            <a:ext cx="5328592" cy="1008112"/>
          </a:xfrm>
          <a:prstGeom prst="rect">
            <a:avLst/>
          </a:prstGeom>
        </p:spPr>
      </p:pic>
      <p:pic>
        <p:nvPicPr>
          <p:cNvPr id="3" name="Picture 2" descr="C:\Users\71CD~1\AppData\Local\Temp\Rar$DI10.687\20171008_193030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2162493" cy="2704997"/>
          </a:xfrm>
          <a:prstGeom prst="rect">
            <a:avLst/>
          </a:prstGeom>
          <a:noFill/>
        </p:spPr>
      </p:pic>
      <p:pic>
        <p:nvPicPr>
          <p:cNvPr id="4" name="Picture 2" descr="C:\Users\71CD~1\AppData\Local\Temp\Rar$DI07.609\20171008_180633_resiz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348880"/>
            <a:ext cx="2819912" cy="4248472"/>
          </a:xfrm>
          <a:prstGeom prst="rect">
            <a:avLst/>
          </a:prstGeom>
          <a:noFill/>
        </p:spPr>
      </p:pic>
      <p:pic>
        <p:nvPicPr>
          <p:cNvPr id="5" name="Picture 2" descr="C:\Users\71CD~1\AppData\Local\Temp\Rar$DI02.609\20171008_173937_resiz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492896"/>
            <a:ext cx="2124873" cy="2949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179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340768"/>
            <a:ext cx="65527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None/>
            </a:pPr>
            <a:r>
              <a:rPr lang="ru-RU" sz="2800" dirty="0"/>
              <a:t>1. «Кроссворд «</a:t>
            </a:r>
            <a:r>
              <a:rPr lang="ru-RU" sz="2800" dirty="0" err="1"/>
              <a:t>Джидинский</a:t>
            </a:r>
            <a:r>
              <a:rPr lang="ru-RU" sz="2800" dirty="0"/>
              <a:t> район»», Шарина Виктория</a:t>
            </a:r>
          </a:p>
          <a:p>
            <a:pPr fontAlgn="base">
              <a:buNone/>
            </a:pPr>
            <a:r>
              <a:rPr lang="ru-RU" sz="2800" dirty="0"/>
              <a:t>2. «Запрещенные и опасные «Е-</a:t>
            </a:r>
            <a:r>
              <a:rPr lang="ru-RU" sz="2800" dirty="0" err="1"/>
              <a:t>шки</a:t>
            </a:r>
            <a:r>
              <a:rPr lang="ru-RU" sz="2800" dirty="0"/>
              <a:t>» в продуктах питания, реализующихся в сети магазинов с. Петропавловка», </a:t>
            </a:r>
            <a:r>
              <a:rPr lang="ru-RU" sz="2800" dirty="0" err="1"/>
              <a:t>Плюснина</a:t>
            </a:r>
            <a:r>
              <a:rPr lang="ru-RU" sz="2800" dirty="0"/>
              <a:t> Татьяна</a:t>
            </a:r>
          </a:p>
          <a:p>
            <a:pPr fontAlgn="base">
              <a:buNone/>
            </a:pPr>
            <a:r>
              <a:rPr lang="ru-RU" sz="2800" dirty="0"/>
              <a:t>3.  «Бездомные собаки», </a:t>
            </a:r>
            <a:r>
              <a:rPr lang="ru-RU" sz="2800" dirty="0" err="1"/>
              <a:t>Далаева</a:t>
            </a:r>
            <a:r>
              <a:rPr lang="ru-RU" sz="2800" dirty="0"/>
              <a:t> </a:t>
            </a:r>
            <a:r>
              <a:rPr lang="ru-RU" sz="2800" dirty="0" err="1"/>
              <a:t>Аяна</a:t>
            </a:r>
            <a:r>
              <a:rPr lang="ru-RU" sz="2800" dirty="0"/>
              <a:t> и </a:t>
            </a:r>
            <a:r>
              <a:rPr lang="ru-RU" sz="2800" dirty="0" err="1"/>
              <a:t>тд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519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7632848" cy="12576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0" y="2243592"/>
            <a:ext cx="6789738" cy="3967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6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908720"/>
            <a:ext cx="6480720" cy="1008112"/>
          </a:xfrm>
          <a:prstGeom prst="rect">
            <a:avLst/>
          </a:prstGeom>
        </p:spPr>
      </p:pic>
      <p:pic>
        <p:nvPicPr>
          <p:cNvPr id="3" name="Рисунок 2" descr="C:\Users\Юрий\Desktop\skanirovanie0026 — коп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223224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sportal.ru/sites/default/files/styles/media_gallery_large/public/gallery/2019/02/01/gramoty_detey._2016_g/007.jpg?itok=m8djmC1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916832"/>
            <a:ext cx="208823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nsportal.ru/sites/default/files/styles/media_gallery_large/public/gallery/2019/02/01/gramoty_detey._2016_g/008.jpg?itok=WY6mbx1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988840"/>
            <a:ext cx="2142856" cy="148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s://nsportal.ru/sites/default/files/styles/media_gallery_large/public/gallery/2019/02/01/gramoty_detey._2015_g/001.jpg?itok=uA7zOdn0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933056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nsportal.ru/sites/default/files/styles/media_gallery_large/public/gallery/2019/02/01/gramoty_detey_2017_god/006_0.jpg?itok=vzX8Vi2k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43908" y="3933056"/>
            <a:ext cx="1584176" cy="2054636"/>
          </a:xfrm>
          <a:prstGeom prst="rect">
            <a:avLst/>
          </a:prstGeom>
          <a:noFill/>
        </p:spPr>
      </p:pic>
      <p:pic>
        <p:nvPicPr>
          <p:cNvPr id="8" name="Picture 4" descr="https://nsportal.ru/sites/default/files/styles/media_gallery_large/public/gallery/2019/02/01/gramoty_detey_2018_g/001.jpg?itok=jNrMK5tX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2092" y="3933056"/>
            <a:ext cx="1484284" cy="20425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85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Мельпомена</dc:title>
  <dc:creator>Татьяна Ивановна</dc:creator>
  <cp:lastModifiedBy>munkuev123@mail.ru</cp:lastModifiedBy>
  <cp:revision>15</cp:revision>
  <dcterms:created xsi:type="dcterms:W3CDTF">2015-05-23T04:10:10Z</dcterms:created>
  <dcterms:modified xsi:type="dcterms:W3CDTF">2019-04-14T04:23:58Z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276165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D6.2.8</vt:lpwstr>
  </property>
</Properties>
</file>