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49D4B-FB2D-461D-AC6A-E198AEEBE94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F7DF2-6A7A-44BF-ABC4-2DB452266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0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/>
              <a:t>Темэ</a:t>
            </a:r>
            <a:r>
              <a:rPr lang="ru-RU" b="1" dirty="0" smtClean="0"/>
              <a:t>: </a:t>
            </a:r>
            <a:r>
              <a:rPr lang="ru-RU" b="1" dirty="0" err="1" smtClean="0"/>
              <a:t>Буряад</a:t>
            </a:r>
            <a:r>
              <a:rPr lang="ru-RU" b="1" dirty="0" smtClean="0"/>
              <a:t> </a:t>
            </a:r>
            <a:r>
              <a:rPr lang="ru-RU" b="1" dirty="0" err="1" smtClean="0"/>
              <a:t>арадай</a:t>
            </a:r>
            <a:r>
              <a:rPr lang="ru-RU" b="1" dirty="0" smtClean="0"/>
              <a:t> </a:t>
            </a:r>
            <a:r>
              <a:rPr lang="ru-RU" b="1" dirty="0" err="1" smtClean="0"/>
              <a:t>малгай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6480720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42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i="1" dirty="0">
                <a:solidFill>
                  <a:srgbClr val="FF0000"/>
                </a:solidFill>
                <a:latin typeface="Monotype Corsiva" pitchFamily="66" charset="0"/>
                <a:cs typeface="Calibri"/>
              </a:rPr>
              <a:t>ḥ</a:t>
            </a:r>
            <a:r>
              <a:rPr lang="ru-RU" sz="54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айн</a:t>
            </a: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даа</a:t>
            </a:r>
            <a:endParaRPr lang="ru-RU" sz="5400" b="1" i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54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Баяртай</a:t>
            </a: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5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511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31029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b="1" dirty="0" err="1" smtClean="0">
                <a:solidFill>
                  <a:srgbClr val="FF0000"/>
                </a:solidFill>
              </a:rPr>
              <a:t>Малгай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1) шапка, шляпа, головной убор; </a:t>
            </a:r>
            <a:r>
              <a:rPr lang="ru-RU" i="1" dirty="0" err="1" smtClean="0">
                <a:solidFill>
                  <a:srgbClr val="FF0000"/>
                </a:solidFill>
              </a:rPr>
              <a:t>малгайгаа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абаха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снимать шапку; </a:t>
            </a:r>
            <a:r>
              <a:rPr lang="ru-RU" i="1" dirty="0" err="1" smtClean="0">
                <a:solidFill>
                  <a:srgbClr val="FF0000"/>
                </a:solidFill>
              </a:rPr>
              <a:t>малгай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γ</a:t>
            </a:r>
            <a:r>
              <a:rPr lang="ru-RU" i="1" dirty="0" err="1" smtClean="0">
                <a:solidFill>
                  <a:srgbClr val="FF0000"/>
                </a:solidFill>
              </a:rPr>
              <a:t>мдэхэ</a:t>
            </a:r>
            <a:r>
              <a:rPr lang="ru-RU" dirty="0" smtClean="0"/>
              <a:t> надевать шапку; </a:t>
            </a:r>
            <a:r>
              <a:rPr lang="ru-RU" i="1" dirty="0" err="1" smtClean="0">
                <a:solidFill>
                  <a:srgbClr val="FF0000"/>
                </a:solidFill>
              </a:rPr>
              <a:t>малгай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l-GR" i="1" dirty="0">
                <a:solidFill>
                  <a:srgbClr val="FF0000"/>
                </a:solidFill>
              </a:rPr>
              <a:t>γ</a:t>
            </a:r>
            <a:r>
              <a:rPr lang="ru-RU" i="1" dirty="0" err="1" smtClean="0">
                <a:solidFill>
                  <a:srgbClr val="FF0000"/>
                </a:solidFill>
              </a:rPr>
              <a:t>мэдх</a:t>
            </a:r>
            <a:r>
              <a:rPr lang="el-GR" i="1" dirty="0" smtClean="0">
                <a:solidFill>
                  <a:srgbClr val="FF0000"/>
                </a:solidFill>
              </a:rPr>
              <a:t>γγ</a:t>
            </a:r>
            <a:r>
              <a:rPr lang="ru-RU" i="1" dirty="0" err="1" smtClean="0">
                <a:solidFill>
                  <a:srgbClr val="FF0000"/>
                </a:solidFill>
              </a:rPr>
              <a:t>лхэ</a:t>
            </a:r>
            <a:r>
              <a:rPr lang="ru-RU" i="1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а) надевать на кого-либо шапку;                       б) (в переносном смысле) расхваливать, говорить комплименты; </a:t>
            </a:r>
            <a:r>
              <a:rPr lang="ru-RU" i="1" dirty="0" err="1" smtClean="0">
                <a:solidFill>
                  <a:srgbClr val="FF0000"/>
                </a:solidFill>
              </a:rPr>
              <a:t>малгай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оёдог</a:t>
            </a:r>
            <a:r>
              <a:rPr lang="ru-RU" i="1" dirty="0" smtClean="0">
                <a:solidFill>
                  <a:srgbClr val="FF0000"/>
                </a:solidFill>
              </a:rPr>
              <a:t> х</a:t>
            </a:r>
            <a:r>
              <a:rPr lang="el-GR" i="1" dirty="0" smtClean="0">
                <a:solidFill>
                  <a:srgbClr val="FF0000"/>
                </a:solidFill>
              </a:rPr>
              <a:t>γ</a:t>
            </a:r>
            <a:r>
              <a:rPr lang="ru-RU" i="1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 шапочник; 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  <a:r>
              <a:rPr lang="ru-RU" i="1" dirty="0" err="1" smtClean="0">
                <a:solidFill>
                  <a:srgbClr val="FF0000"/>
                </a:solidFill>
              </a:rPr>
              <a:t>арабшатай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малгай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головной убор с козырьком; </a:t>
            </a:r>
            <a:r>
              <a:rPr lang="ru-RU" i="1" dirty="0" err="1" smtClean="0">
                <a:solidFill>
                  <a:srgbClr val="FF0000"/>
                </a:solidFill>
              </a:rPr>
              <a:t>уна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  <a:r>
              <a:rPr lang="ru-RU" i="1" dirty="0" smtClean="0">
                <a:solidFill>
                  <a:srgbClr val="FF0000"/>
                </a:solidFill>
              </a:rPr>
              <a:t>ан </a:t>
            </a:r>
            <a:r>
              <a:rPr lang="ru-RU" i="1" dirty="0" err="1" smtClean="0">
                <a:solidFill>
                  <a:srgbClr val="FF0000"/>
                </a:solidFill>
              </a:rPr>
              <a:t>малгайгаа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абанг</a:t>
            </a:r>
            <a:r>
              <a:rPr lang="el-GR" i="1" dirty="0" smtClean="0">
                <a:solidFill>
                  <a:srgbClr val="FF0000"/>
                </a:solidFill>
              </a:rPr>
              <a:t>γ</a:t>
            </a:r>
            <a:r>
              <a:rPr lang="ru-RU" i="1" dirty="0" err="1" smtClean="0">
                <a:solidFill>
                  <a:srgbClr val="FF0000"/>
                </a:solidFill>
              </a:rPr>
              <a:t>йгөөр</a:t>
            </a:r>
            <a:r>
              <a:rPr lang="ru-RU" i="1" dirty="0" smtClean="0">
                <a:solidFill>
                  <a:srgbClr val="FF0000"/>
                </a:solidFill>
              </a:rPr>
              <a:t> х</a:t>
            </a:r>
            <a:r>
              <a:rPr lang="el-GR" i="1" dirty="0" smtClean="0">
                <a:solidFill>
                  <a:srgbClr val="FF0000"/>
                </a:solidFill>
              </a:rPr>
              <a:t>γ</a:t>
            </a:r>
            <a:r>
              <a:rPr lang="ru-RU" i="1" dirty="0" err="1" smtClean="0">
                <a:solidFill>
                  <a:srgbClr val="FF0000"/>
                </a:solidFill>
              </a:rPr>
              <a:t>дэлхэ</a:t>
            </a:r>
            <a:r>
              <a:rPr lang="ru-RU" dirty="0" smtClean="0"/>
              <a:t> (поговорка) работать не покладая рук (т.е. работать, не поднимая свалившейся шапки); </a:t>
            </a:r>
            <a:r>
              <a:rPr lang="ru-RU" i="1" dirty="0" err="1" smtClean="0">
                <a:solidFill>
                  <a:srgbClr val="FF0000"/>
                </a:solidFill>
              </a:rPr>
              <a:t>са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  <a:r>
              <a:rPr lang="ru-RU" i="1" dirty="0" smtClean="0">
                <a:solidFill>
                  <a:srgbClr val="FF0000"/>
                </a:solidFill>
              </a:rPr>
              <a:t>ан </a:t>
            </a:r>
            <a:r>
              <a:rPr lang="ru-RU" i="1" dirty="0" err="1" smtClean="0">
                <a:solidFill>
                  <a:srgbClr val="FF0000"/>
                </a:solidFill>
              </a:rPr>
              <a:t>малгай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снежная шапка (о снеговой вершине);</a:t>
            </a:r>
          </a:p>
          <a:p>
            <a:pPr>
              <a:lnSpc>
                <a:spcPct val="170000"/>
              </a:lnSpc>
            </a:pPr>
            <a:r>
              <a:rPr lang="ru-RU" dirty="0" smtClean="0"/>
              <a:t>2)шляпка (у гвоздя); </a:t>
            </a:r>
            <a:r>
              <a:rPr lang="ru-RU" i="1" dirty="0" err="1" smtClean="0">
                <a:solidFill>
                  <a:srgbClr val="FF0000"/>
                </a:solidFill>
              </a:rPr>
              <a:t>малгайтай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хадаа</a:t>
            </a:r>
            <a:r>
              <a:rPr lang="en-US" i="1" dirty="0" smtClean="0">
                <a:solidFill>
                  <a:srgbClr val="FF0000"/>
                </a:solidFill>
              </a:rPr>
              <a:t>h</a:t>
            </a:r>
            <a:r>
              <a:rPr lang="ru-RU" i="1" dirty="0" smtClean="0">
                <a:solidFill>
                  <a:srgbClr val="FF0000"/>
                </a:solidFill>
              </a:rPr>
              <a:t>ан </a:t>
            </a:r>
            <a:r>
              <a:rPr lang="ru-RU" dirty="0" smtClean="0"/>
              <a:t>гвоздь со шляпкой.</a:t>
            </a: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Рисунок 3" descr="карандаш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93096"/>
            <a:ext cx="1060698" cy="149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3" descr="карандаш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93096"/>
            <a:ext cx="1060698" cy="149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327" y="1556792"/>
            <a:ext cx="4764119" cy="4166277"/>
          </a:xfrm>
        </p:spPr>
        <p:txBody>
          <a:bodyPr>
            <a:normAutofit/>
          </a:bodyPr>
          <a:lstStyle/>
          <a:p>
            <a:r>
              <a:rPr lang="ru-RU" dirty="0" err="1" smtClean="0"/>
              <a:t>Хасабшатай</a:t>
            </a:r>
            <a:r>
              <a:rPr lang="ru-RU" dirty="0" smtClean="0"/>
              <a:t> </a:t>
            </a:r>
            <a:r>
              <a:rPr lang="ru-RU" dirty="0" err="1" smtClean="0"/>
              <a:t>малгай</a:t>
            </a:r>
            <a:r>
              <a:rPr lang="ru-RU" dirty="0" smtClean="0"/>
              <a:t> -шапка с ушами –цельнокроеный зимний головной убор с высокой тульей и наушниками.</a:t>
            </a:r>
          </a:p>
          <a:p>
            <a:r>
              <a:rPr lang="ru-RU" dirty="0" err="1" smtClean="0"/>
              <a:t>Тойробшо</a:t>
            </a:r>
            <a:r>
              <a:rPr lang="ru-RU" dirty="0" smtClean="0"/>
              <a:t> </a:t>
            </a:r>
            <a:r>
              <a:rPr lang="ru-RU" dirty="0" err="1" smtClean="0"/>
              <a:t>малгай</a:t>
            </a:r>
            <a:r>
              <a:rPr lang="ru-RU" dirty="0" smtClean="0"/>
              <a:t> –конусообразная с загнутым верхом и пришитыми краями.</a:t>
            </a:r>
            <a:endParaRPr lang="ru-RU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9" name="Рисунок 3" descr="карандаш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149080"/>
            <a:ext cx="86409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Pictures\2013-03-04 шапка\шапка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1563687" cy="17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02" y="3768487"/>
            <a:ext cx="1563687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4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2013-03-04 шапка\шапка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62473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документы и рабочий стол учетной записи Администратор - не удалять!\Мои документы\Мои сканированные изображения\2010-02 (фев)\сканирование000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3006022"/>
            <a:ext cx="1512916" cy="140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документы и рабочий стол учетной записи Администратор - не удалять!\Мои документы\Мои сканированные изображения\2010-02 (фев)\сканирование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19721"/>
            <a:ext cx="1843842" cy="148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192" y="329054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Зунай</a:t>
            </a:r>
            <a:r>
              <a:rPr lang="ru-RU" dirty="0" smtClean="0"/>
              <a:t> </a:t>
            </a:r>
            <a:r>
              <a:rPr lang="ru-RU" dirty="0" err="1" smtClean="0"/>
              <a:t>малгай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314159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Υ</a:t>
            </a:r>
            <a:r>
              <a:rPr lang="ru-RU" dirty="0" err="1" smtClean="0"/>
              <a:t>бэлэй</a:t>
            </a:r>
            <a:r>
              <a:rPr lang="ru-RU" dirty="0" smtClean="0"/>
              <a:t> </a:t>
            </a:r>
            <a:r>
              <a:rPr lang="ru-RU" dirty="0" err="1" smtClean="0"/>
              <a:t>малгай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6480175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0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716016" y="249180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Дэнзэ</a:t>
            </a:r>
            <a:r>
              <a:rPr lang="ru-RU" dirty="0" smtClean="0"/>
              <a:t> - солнце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2861133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Полусфера</a:t>
            </a:r>
            <a:r>
              <a:rPr lang="ru-RU" dirty="0" smtClean="0"/>
              <a:t>- небесный свод, юрта, сопка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35074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Конус</a:t>
            </a:r>
            <a:r>
              <a:rPr lang="ru-RU" dirty="0" smtClean="0"/>
              <a:t>- горы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387679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Кисти</a:t>
            </a:r>
            <a:r>
              <a:rPr lang="ru-RU" dirty="0" smtClean="0"/>
              <a:t> – солнечные лучи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424612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Околыш </a:t>
            </a:r>
            <a:r>
              <a:rPr lang="ru-RU" dirty="0" smtClean="0"/>
              <a:t>– земля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823" y="2523880"/>
            <a:ext cx="3033953" cy="243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 стрелкой 12"/>
          <p:cNvCxnSpPr>
            <a:stCxn id="4" idx="1"/>
          </p:cNvCxnSpPr>
          <p:nvPr/>
        </p:nvCxnSpPr>
        <p:spPr>
          <a:xfrm flipH="1">
            <a:off x="2843808" y="2676467"/>
            <a:ext cx="187220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987824" y="3068960"/>
            <a:ext cx="1872208" cy="1153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4593">
            <a:off x="2939678" y="3211512"/>
            <a:ext cx="19685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97926"/>
            <a:ext cx="2502408" cy="278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3835" flipV="1">
            <a:off x="1847874" y="3589015"/>
            <a:ext cx="3091441" cy="34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Прямая со стрелкой 23"/>
          <p:cNvCxnSpPr/>
          <p:nvPr/>
        </p:nvCxnSpPr>
        <p:spPr>
          <a:xfrm flipH="1" flipV="1">
            <a:off x="2979984" y="4313325"/>
            <a:ext cx="1736032" cy="12122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83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+++++++++++++++++++++++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М</a:t>
            </a:r>
            <a:r>
              <a:rPr lang="ru-RU" dirty="0" err="1" smtClean="0"/>
              <a:t>алгай</a:t>
            </a:r>
            <a:r>
              <a:rPr lang="ru-RU" dirty="0" smtClean="0"/>
              <a:t> </a:t>
            </a:r>
            <a:r>
              <a:rPr lang="ru-RU" dirty="0" err="1" smtClean="0"/>
              <a:t>тойруулха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user\Pictures\2013-03-02 шапка\шапка 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104456" cy="315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Онь</a:t>
            </a:r>
            <a:r>
              <a:rPr lang="en-US" dirty="0" smtClean="0"/>
              <a:t>h</a:t>
            </a:r>
            <a:r>
              <a:rPr lang="ru-RU" dirty="0" smtClean="0"/>
              <a:t>он </a:t>
            </a:r>
            <a:r>
              <a:rPr lang="el-GR" dirty="0" smtClean="0"/>
              <a:t>γ</a:t>
            </a:r>
            <a:r>
              <a:rPr lang="ru-RU" dirty="0" smtClean="0"/>
              <a:t>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err="1" smtClean="0"/>
              <a:t>Хада</a:t>
            </a:r>
            <a:r>
              <a:rPr lang="ru-RU" dirty="0" smtClean="0"/>
              <a:t> </a:t>
            </a:r>
            <a:r>
              <a:rPr lang="ru-RU" dirty="0" err="1" smtClean="0"/>
              <a:t>оройтой</a:t>
            </a:r>
            <a:endParaRPr lang="ru-RU" dirty="0" smtClean="0"/>
          </a:p>
          <a:p>
            <a:r>
              <a:rPr lang="ru-RU" dirty="0" smtClean="0"/>
              <a:t>х</a:t>
            </a:r>
            <a:r>
              <a:rPr lang="el-GR" dirty="0" smtClean="0"/>
              <a:t>γ</a:t>
            </a:r>
            <a:r>
              <a:rPr lang="ru-RU" dirty="0" smtClean="0"/>
              <a:t>н </a:t>
            </a:r>
            <a:r>
              <a:rPr lang="ru-RU" dirty="0" err="1" smtClean="0"/>
              <a:t>малгайтай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95936" y="2119313"/>
            <a:ext cx="5256584" cy="3605212"/>
          </a:xfrm>
        </p:spPr>
        <p:txBody>
          <a:bodyPr/>
          <a:lstStyle/>
          <a:p>
            <a:r>
              <a:rPr lang="ru-RU" dirty="0" smtClean="0"/>
              <a:t>У каждой горы вершина,</a:t>
            </a:r>
          </a:p>
          <a:p>
            <a:r>
              <a:rPr lang="ru-RU" dirty="0" smtClean="0"/>
              <a:t>У человека шапка</a:t>
            </a:r>
            <a:endParaRPr lang="ru-RU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7" name="Рисунок 4" descr="знания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2160240" cy="22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72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4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117</TotalTime>
  <Words>193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Темэ: Буряад арадай малгай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+++++++++++++++++++++++                                                                Малгай тойруулха                                                                </vt:lpstr>
      <vt:lpstr>Оньhон γгэ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Темэ: Буряад арадай малгай</dc:title>
  <dc:creator>user</dc:creator>
  <cp:lastModifiedBy>user</cp:lastModifiedBy>
  <cp:revision>13</cp:revision>
  <dcterms:created xsi:type="dcterms:W3CDTF">2013-03-02T12:14:45Z</dcterms:created>
  <dcterms:modified xsi:type="dcterms:W3CDTF">2013-03-12T12:10:31Z</dcterms:modified>
</cp:coreProperties>
</file>