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59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94A"/>
    <a:srgbClr val="F68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38798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066203"/>
            <a:ext cx="5940152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подоконнике лежали 8 зелёных помидоров. Через три дня они покраснели. Сколько зелёных помидоров осталось?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2" name="Picture 8" descr="https://1tulatv.ru/sites/default/files/les-tomates-bio-meilleures-pour-la-san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677" y="4293096"/>
            <a:ext cx="291632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55876" y="4152484"/>
            <a:ext cx="122413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27124" y="5328948"/>
            <a:ext cx="122413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51260" y="4457284"/>
            <a:ext cx="122413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27124" y="5301208"/>
            <a:ext cx="1224136" cy="764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60596" y="110542"/>
            <a:ext cx="8229600" cy="93978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№1.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№2. Заполни таблицу и реши задачу.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522437"/>
              </p:ext>
            </p:extLst>
          </p:nvPr>
        </p:nvGraphicFramePr>
        <p:xfrm>
          <a:off x="395538" y="2276873"/>
          <a:ext cx="8280919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9581"/>
                <a:gridCol w="2070446"/>
                <a:gridCol w="2070446"/>
                <a:gridCol w="2070446"/>
              </a:tblGrid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товара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Печенье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Сушки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Конфеты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428970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14*2=28(руб.) – за 2 кг сушек.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25*4=100(руб.) – за 4 кг конфет.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28+100+20=148(руб.) – стоимость всей покупки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148 рублей стоимость всей покупки.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3430741"/>
            <a:ext cx="1188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148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73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 вариант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Реши задачу.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066851"/>
              </p:ext>
            </p:extLst>
          </p:nvPr>
        </p:nvGraphicFramePr>
        <p:xfrm>
          <a:off x="467544" y="2204864"/>
          <a:ext cx="8064897" cy="1456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8018"/>
                <a:gridCol w="2688018"/>
                <a:gridCol w="2688861"/>
              </a:tblGrid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 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  5р.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   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   4р.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Правая фигурная скобка 4"/>
          <p:cNvSpPr>
            <a:spLocks/>
          </p:cNvSpPr>
          <p:nvPr/>
        </p:nvSpPr>
        <p:spPr bwMode="auto">
          <a:xfrm>
            <a:off x="6781800" y="8809038"/>
            <a:ext cx="76200" cy="323850"/>
          </a:xfrm>
          <a:prstGeom prst="rightBrace">
            <a:avLst>
              <a:gd name="adj1" fmla="val 47222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6300192" y="2636912"/>
            <a:ext cx="288032" cy="792088"/>
          </a:xfrm>
          <a:prstGeom prst="rightBrac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61679" y="2708920"/>
            <a:ext cx="69275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19602" y="2499820"/>
            <a:ext cx="692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0648" y="3789040"/>
            <a:ext cx="9649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5·2=10(р.) – стоит морковь.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4·4=16(р.) – стоят помидоры.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3) 10+16=26(р.) – стоит вся покупка.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Ответ: вся покупка стоит 26 рублей.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19602" y="3132257"/>
            <a:ext cx="692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04929" y="2708920"/>
            <a:ext cx="692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6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№2. Заполни таблицу и реши задачу.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21728"/>
              </p:ext>
            </p:extLst>
          </p:nvPr>
        </p:nvGraphicFramePr>
        <p:xfrm>
          <a:off x="467544" y="2276872"/>
          <a:ext cx="8280919" cy="1872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9581"/>
                <a:gridCol w="2070446"/>
                <a:gridCol w="2070446"/>
                <a:gridCol w="2070446"/>
              </a:tblGrid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товара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Мандарины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Конфеты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Помидоры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7544" y="4306163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20*2=40(руб.) – стоят 2 кг конфет.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30*4=120(руб.) – стоят 4 кг помидор.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120+40+25=185(руб.) – стоимость всей покупки.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185 рублей стоимость всей покупки.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3574757"/>
            <a:ext cx="1188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185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9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755576" y="2132856"/>
            <a:ext cx="784887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50000">
                      <a:srgbClr val="FFFF00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МОЛОДЦЫ!</a:t>
            </a:r>
            <a:endParaRPr lang="ru-RU" sz="3600" b="1" kern="10" dirty="0">
              <a:ln w="19050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9900"/>
                  </a:gs>
                  <a:gs pos="50000">
                    <a:srgbClr val="FFFF00"/>
                  </a:gs>
                  <a:gs pos="100000">
                    <a:srgbClr val="FF9900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35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№2.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8237" y="1196752"/>
            <a:ext cx="5468563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тяжелее: 6 пакетов крупы по 2 кг или 2 листа железа по 6 кг?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Костя\Desktop\математика\0008-008-CHto-tjazhele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8" t="29272" r="6821" b="12225"/>
          <a:stretch/>
        </p:blipFill>
        <p:spPr bwMode="auto">
          <a:xfrm>
            <a:off x="5580112" y="2924944"/>
            <a:ext cx="3123278" cy="2974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1704166" y="5179415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Одинаково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№3.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8237" y="1196752"/>
            <a:ext cx="5818259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берёзе росло 8 яблок, 3 яблока упало. Сколько яблок осталось на берёзе?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68" r="62548"/>
          <a:stretch/>
        </p:blipFill>
        <p:spPr bwMode="auto">
          <a:xfrm>
            <a:off x="6444208" y="4293096"/>
            <a:ext cx="2685501" cy="2013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2987824" y="3501008"/>
            <a:ext cx="616581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берёзе яблоки не растут.</a:t>
            </a:r>
          </a:p>
          <a:p>
            <a:pPr algn="ctr"/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1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№4.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8237" y="1340769"/>
            <a:ext cx="5746251" cy="20882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стоимость 10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карандашей, если один карандаш стоит 5 рублей?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143" y="3284984"/>
            <a:ext cx="2090435" cy="1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751156" y="4514337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рублей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5157192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*10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5157192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730" y="8531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5334" y="2132856"/>
            <a:ext cx="564365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Решение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разных задач»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94387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Стр.101 №293.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330768"/>
              </p:ext>
            </p:extLst>
          </p:nvPr>
        </p:nvGraphicFramePr>
        <p:xfrm>
          <a:off x="539553" y="1412775"/>
          <a:ext cx="8208910" cy="2016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7463"/>
                <a:gridCol w="2603671"/>
                <a:gridCol w="2457776"/>
              </a:tblGrid>
              <a:tr h="1200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 покупки</a:t>
                      </a:r>
                      <a:endParaRPr lang="ru-RU" sz="240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Дано в кассу</a:t>
                      </a:r>
                      <a:endParaRPr lang="ru-RU" sz="240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Сдача</a:t>
                      </a:r>
                      <a:endParaRPr lang="ru-RU" sz="240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6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693421" y="2801967"/>
            <a:ext cx="646331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397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64289" y="2801967"/>
            <a:ext cx="646331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103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4009" y="2801967"/>
            <a:ext cx="646331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500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3933056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500 – 397 =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3548" y="3356992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3959478"/>
            <a:ext cx="367240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сдача покупателя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5301208"/>
            <a:ext cx="770485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103 рубля сдачи получит покупатель.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057908"/>
            <a:ext cx="1765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103 (руб.)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248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Стр.101 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294.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962588"/>
              </p:ext>
            </p:extLst>
          </p:nvPr>
        </p:nvGraphicFramePr>
        <p:xfrm>
          <a:off x="395536" y="1340766"/>
          <a:ext cx="8352928" cy="2016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1593"/>
                <a:gridCol w="2141091"/>
                <a:gridCol w="2141091"/>
                <a:gridCol w="1969153"/>
              </a:tblGrid>
              <a:tr h="398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товара</a:t>
                      </a: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1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1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8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8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8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03848" y="1340768"/>
            <a:ext cx="699230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Хлеб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7417" y="1340768"/>
            <a:ext cx="1002775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Молоко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1342047"/>
            <a:ext cx="1091581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Сметана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1772816"/>
            <a:ext cx="163924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руб.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1 батон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90941" y="2546240"/>
            <a:ext cx="212504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батона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11043" y="1772816"/>
            <a:ext cx="257403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пакет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06280" y="2564904"/>
            <a:ext cx="178194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пакета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95429" y="1816810"/>
            <a:ext cx="212504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1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пачку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15362" y="2564904"/>
            <a:ext cx="161707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пачка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11252" y="2957122"/>
            <a:ext cx="4572000" cy="410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3475686"/>
            <a:ext cx="4572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4063539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1) 10*2=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4077072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 (руб.) –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55069" y="4077072"/>
            <a:ext cx="3781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тоят 2 батона.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4509120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15*3=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63688" y="4489956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45 (руб.) –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55069" y="4489956"/>
            <a:ext cx="3781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тоят 3 пакета молока.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4922004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20+45+12=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83768" y="4922004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77 (руб.) –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67944" y="4941168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тоимость всей покупки.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5786100"/>
            <a:ext cx="7515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77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рублей стоимость всей покупки.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29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8236" y="1239407"/>
            <a:ext cx="5925763" cy="1800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*Сколько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рублей сдачи должен выдать кассир, если покупатель дал в кассу 100-рублевую купюру?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8237" y="2797205"/>
            <a:ext cx="3744416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100 руб. – 77 руб.=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27333" y="2780928"/>
            <a:ext cx="1573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23(руб.)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8236" y="3784819"/>
            <a:ext cx="55302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23 рубля сдачи должен выдать кассир покупателю.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Костя\Desktop\математика\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50000" r="68661" b="4486"/>
          <a:stretch/>
        </p:blipFill>
        <p:spPr bwMode="auto">
          <a:xfrm>
            <a:off x="179512" y="1052736"/>
            <a:ext cx="3038725" cy="382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7673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Проверка самостоятельной работы.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вариант.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Реши задачу.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925959"/>
              </p:ext>
            </p:extLst>
          </p:nvPr>
        </p:nvGraphicFramePr>
        <p:xfrm>
          <a:off x="395535" y="2780929"/>
          <a:ext cx="8280921" cy="1440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0019"/>
                <a:gridCol w="2760019"/>
                <a:gridCol w="2760883"/>
              </a:tblGrid>
              <a:tr h="4800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Я.        10р.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кг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      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        8р.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кг</a:t>
                      </a:r>
                      <a:endParaRPr lang="ru-RU" sz="20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" name="Правая фигурная скобка 29"/>
          <p:cNvSpPr>
            <a:spLocks/>
          </p:cNvSpPr>
          <p:nvPr/>
        </p:nvSpPr>
        <p:spPr bwMode="auto">
          <a:xfrm>
            <a:off x="6778625" y="11002963"/>
            <a:ext cx="152400" cy="330200"/>
          </a:xfrm>
          <a:prstGeom prst="rightBrace">
            <a:avLst>
              <a:gd name="adj1" fmla="val 18056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29" name="Правая фигурная скобка 28"/>
          <p:cNvSpPr/>
          <p:nvPr/>
        </p:nvSpPr>
        <p:spPr>
          <a:xfrm>
            <a:off x="6300192" y="3356992"/>
            <a:ext cx="288032" cy="792088"/>
          </a:xfrm>
          <a:prstGeom prst="rightBrac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61679" y="3460648"/>
            <a:ext cx="69275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192" name="Прямоугольник 8191"/>
          <p:cNvSpPr/>
          <p:nvPr/>
        </p:nvSpPr>
        <p:spPr>
          <a:xfrm>
            <a:off x="323528" y="4437112"/>
            <a:ext cx="63661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10·5=50(р.) – стоимость 5 кг яблок.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8·3=24(р.) – стоимость 3 кг груш.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50+24=74(р.) – стоимость всей покупки.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вся покупка стоит 74 рубля.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108734" y="3717032"/>
            <a:ext cx="6505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119602" y="3194423"/>
            <a:ext cx="692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919988" y="3424644"/>
            <a:ext cx="828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526</Words>
  <Application>Microsoft Office PowerPoint</Application>
  <PresentationFormat>Экран (4:3)</PresentationFormat>
  <Paragraphs>148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№1.</vt:lpstr>
      <vt:lpstr>№2.</vt:lpstr>
      <vt:lpstr>№3.</vt:lpstr>
      <vt:lpstr>№4.</vt:lpstr>
      <vt:lpstr>Тема</vt:lpstr>
      <vt:lpstr>Стр.101 №293.</vt:lpstr>
      <vt:lpstr>Стр.101 №294.</vt:lpstr>
      <vt:lpstr>*Сколько рублей сдачи должен выдать кассир, если покупатель дал в кассу 100-рублевую купюру? </vt:lpstr>
      <vt:lpstr>Проверка самостоятельной работы.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Час. Минута </dc:title>
  <cp:lastModifiedBy>Костя</cp:lastModifiedBy>
  <cp:revision>29</cp:revision>
  <dcterms:modified xsi:type="dcterms:W3CDTF">2018-04-16T08:45:41Z</dcterms:modified>
</cp:coreProperties>
</file>