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980728"/>
            <a:ext cx="7072362" cy="248524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cap="all" dirty="0" smtClean="0">
                <a:ln w="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«Театр и Александр</a:t>
            </a:r>
            <a:r>
              <a:rPr lang="ru-RU" sz="4000" cap="all" dirty="0">
                <a:ln w="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cap="all" dirty="0">
                <a:ln w="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cap="all" dirty="0" smtClean="0">
                <a:ln w="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Сергеевич Пушкин»</a:t>
            </a:r>
            <a:endParaRPr lang="ru-RU" sz="4000" cap="all" dirty="0">
              <a:ln w="0"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0676" y="5000636"/>
            <a:ext cx="3743324" cy="178595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обучающаяся 32-шк.группы</a:t>
            </a:r>
          </a:p>
          <a:p>
            <a:pPr algn="r"/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Палеева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Юлия Александровна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жанра</a:t>
            </a:r>
            <a:endParaRPr lang="ru-RU" sz="3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428892"/>
            <a:ext cx="6543692" cy="4714884"/>
          </a:xfrm>
        </p:spPr>
        <p:txBody>
          <a:bodyPr>
            <a:normAutofit fontScale="92500" lnSpcReduction="20000"/>
          </a:bodyPr>
          <a:lstStyle/>
          <a:p>
            <a:pPr marL="0" indent="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жанра Пушкин неоднократно возвращался к замыслам трагедий и комедий . В 1830 в Болдине завершил цикл «Маленьких трагедий». В них на материале различных эпох и национальных характеров Пушкин раскрывает «судьбу человеческую». Отказываясь от изображения широкого фона исторических событий писатель исследует страсти человека, погружаясь в тончайшие нюансы переживаний. Добиваясь «правдоподобия чувствований». Тема скупости, зависти, тема любви, прославление силы и духовной красоты человека получают здесь оригинальное, лаконичное, философски глубокое разрешение. «Маленькие трагедии» по своей художественной завершённости – шедевр мировой драматической поэзии.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player.myshared.ru/17/1021837/slides/slide_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26" y="2000240"/>
            <a:ext cx="240404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6912768" cy="81034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Вклад в развитие драматургии</a:t>
            </a:r>
            <a:endParaRPr lang="ru-RU" sz="3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155648"/>
            <a:ext cx="5987008" cy="48737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Вклад в развитие драматургии Огромной заслугой А. С. Пушкина перед отечественным театром является создание русской народной драмы. Он не только теоретически обосновал эстетику реализма, но и создал драматургические произведения по принципам этой эстетики. Глубина социально – психологических характеристик исторических персонажей, умение динамически строить действие, а не рассказывать о нём, жизненность образа народа – героя истории, а не исторического фона, богатство и красочная образность языка – все это остаётся под сей день образом в драматургии.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player.myshared.ru/17/1021837/slides/slide_10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6300192" y="2132856"/>
            <a:ext cx="2410691" cy="3228110"/>
          </a:xfrm>
          <a:prstGeom prst="rect">
            <a:avLst/>
          </a:prstGeom>
          <a:noFill/>
        </p:spPr>
      </p:pic>
      <p:pic>
        <p:nvPicPr>
          <p:cNvPr id="5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080254"/>
            <a:ext cx="6603504" cy="1143000"/>
          </a:xfrm>
        </p:spPr>
        <p:txBody>
          <a:bodyPr/>
          <a:lstStyle/>
          <a:p>
            <a:r>
              <a:rPr lang="ru-RU" i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Красноярский драматический театр имени А. С. Пушкина</a:t>
            </a:r>
            <a:endParaRPr lang="ru-RU" i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player.myshared.ru/17/1021837/slides/slide_11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467544" y="2564904"/>
            <a:ext cx="8052881" cy="3745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1328" y="413792"/>
            <a:ext cx="6089104" cy="11430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Московский драматический театр имени А. С. Пушкина</a:t>
            </a:r>
            <a:endParaRPr lang="ru-RU" sz="2800" i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3" y="2258870"/>
            <a:ext cx="5688631" cy="4266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 </a:t>
            </a:r>
            <a:endParaRPr lang="ru-RU" sz="3600" b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27584" y="2200290"/>
            <a:ext cx="7461472" cy="41810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Пушкин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драматург и театральный деятель оказал решающее влияние на всю последующую историю театра. Глубина социально – психологических характеристик исторических персонажей, умение динамически строить действие, а не рассказывать о нём, жизненность образа народа – героя истории, а не исторического фона, богатство и красочная образность языка – все это остаётся по сей день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образом в драматургии.</a:t>
            </a:r>
          </a:p>
          <a:p>
            <a:pPr algn="ctr"/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2564904"/>
            <a:ext cx="7467600" cy="20882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836712"/>
            <a:ext cx="8136904" cy="4873752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Театр</a:t>
            </a:r>
            <a:r>
              <a:rPr lang="ru-RU" sz="2800" i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зрелищный вид искусства, представляющий собой синтез различных искусств — литературы, музыки, хореографии, вокала, изобразительного искусства и других, и обладающий собственной спецификой: отражение действительности, конфликтов, характеров, а также их трактовка и оценка, утверждение тех или иных идей здесь происходит посредством драматического действия, главным носителем которого является актёр.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893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786578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 русской поэзии</a:t>
            </a:r>
            <a:endParaRPr lang="ru-RU" sz="3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357430"/>
            <a:ext cx="5214974" cy="4873752"/>
          </a:xfrm>
        </p:spPr>
        <p:txBody>
          <a:bodyPr/>
          <a:lstStyle/>
          <a:p>
            <a:pPr marL="0" indent="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Александр Сергеевич Пушкин – величайший русский поэт и писатель, родоначальник новой русской литературы. </a:t>
            </a:r>
          </a:p>
          <a:p>
            <a:pPr marL="0" indent="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26 мая в Москве. В Немецкой слободе. Отец, Сергей Львович, принадлежал к старинному дворянскому роду; мать, Надежда Осиповна, была внучкой Абрама Петровича Ганнибала –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орапа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Петра Великого.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http://player.myshared.ru/17/1021837/slides/slide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928802"/>
            <a:ext cx="3184094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0"/>
            <a:ext cx="5424502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театре</a:t>
            </a:r>
            <a:endParaRPr lang="ru-RU" sz="3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47002" y="1844824"/>
            <a:ext cx="6929454" cy="4873752"/>
          </a:xfrm>
        </p:spPr>
        <p:txBody>
          <a:bodyPr>
            <a:normAutofit fontScale="92500"/>
          </a:bodyPr>
          <a:lstStyle/>
          <a:p>
            <a:pPr marL="0" indent="360000">
              <a:spcBef>
                <a:spcPts val="0"/>
              </a:spcBef>
              <a:buNone/>
            </a:pPr>
            <a:r>
              <a:rPr lang="ru-RU" dirty="0" smtClean="0"/>
              <a:t>Пушкин считал театр важнейшей частью национальной культуры.</a:t>
            </a:r>
          </a:p>
          <a:p>
            <a:pPr marL="0" indent="360000">
              <a:spcBef>
                <a:spcPts val="0"/>
              </a:spcBef>
              <a:buNone/>
            </a:pPr>
            <a:r>
              <a:rPr lang="ru-RU" dirty="0" smtClean="0"/>
              <a:t>Он страстно проповедовал идеи самобытного театра и выступал против подражания западным образцам против приспособления «всего русского ко всему европейскому»</a:t>
            </a:r>
          </a:p>
          <a:p>
            <a:pPr marL="0" indent="360000">
              <a:spcBef>
                <a:spcPts val="0"/>
              </a:spcBef>
              <a:buNone/>
            </a:pPr>
            <a:r>
              <a:rPr lang="ru-RU" dirty="0" smtClean="0"/>
              <a:t>Исследованию родной жизни и должен подчинить драматический поэт свое произведение.</a:t>
            </a:r>
          </a:p>
          <a:p>
            <a:pPr marL="0" indent="360000">
              <a:spcBef>
                <a:spcPts val="0"/>
              </a:spcBef>
              <a:buNone/>
            </a:pPr>
            <a:r>
              <a:rPr lang="ru-RU" dirty="0" smtClean="0"/>
              <a:t>Народность театрального искусства Пушкин не ограничивает лишь общедоступностью зрелищ: он рассматривает драму как исследование жизни народа во имя его совершенствования.</a:t>
            </a:r>
            <a:endParaRPr lang="ru-RU" dirty="0"/>
          </a:p>
        </p:txBody>
      </p:sp>
      <p:pic>
        <p:nvPicPr>
          <p:cNvPr id="4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7870" y="-2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Первые шаги в драматургии</a:t>
            </a:r>
            <a:endParaRPr lang="ru-RU" sz="3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3116"/>
            <a:ext cx="5143536" cy="4445124"/>
          </a:xfrm>
        </p:spPr>
        <p:txBody>
          <a:bodyPr>
            <a:normAutofit lnSpcReduction="10000"/>
          </a:bodyPr>
          <a:lstStyle/>
          <a:p>
            <a:pPr marL="0" indent="360000">
              <a:spcBef>
                <a:spcPts val="0"/>
              </a:spcBef>
              <a:buNone/>
            </a:pPr>
            <a:r>
              <a:rPr lang="ru-RU" dirty="0" smtClean="0"/>
              <a:t>Раздумывать о театре поэт начал ещё в лицейские годы. Он постоянно посещал Петербургский Большой театр, вечера у Шаховского, где шли дискуссии и сценическом мастерстве и где он многое слышал из уст самих актёров и авторов пьес, опер, балетов. Заседания общества «Зелёная лампа» помогали проводить в систему пёстрые и разнообразные театральные впечатления.</a:t>
            </a:r>
            <a:endParaRPr lang="ru-RU" dirty="0"/>
          </a:p>
        </p:txBody>
      </p:sp>
      <p:pic>
        <p:nvPicPr>
          <p:cNvPr id="16386" name="Picture 2" descr="http://player.myshared.ru/17/1021837/slides/slide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2786058"/>
            <a:ext cx="3571900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32" y="274638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Статья «Мои замечания об русском театре» (1820)</a:t>
            </a:r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357430"/>
            <a:ext cx="5686436" cy="4786346"/>
          </a:xfrm>
        </p:spPr>
        <p:txBody>
          <a:bodyPr>
            <a:normAutofit lnSpcReduction="10000"/>
          </a:bodyPr>
          <a:lstStyle/>
          <a:p>
            <a:pPr marL="0" indent="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Уже в этой ранее статье А.С. Пушкин поднял самые важные проблемы – актерского мастерства, национальной исполнительской манеры. Для которой характерны «игра всегда свободная, всегда ясная, благородство одушевлённых движений». Самым ценным и примечательным в игре русских актёров он считает истинную взволнованность и вдохновение. Умение свободно распоряжаться голосом, жестом, пластикой, способность подчинить их созданию характера.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player.myshared.ru/17/1021837/slides/slide_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7032" y="1785926"/>
            <a:ext cx="2553908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06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556737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Замыслы</a:t>
            </a:r>
            <a:endParaRPr lang="ru-RU" sz="3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428868"/>
            <a:ext cx="6043626" cy="4259398"/>
          </a:xfrm>
        </p:spPr>
        <p:txBody>
          <a:bodyPr>
            <a:normAutofit fontScale="92500" lnSpcReduction="20000"/>
          </a:bodyPr>
          <a:lstStyle/>
          <a:p>
            <a:pPr marL="0" indent="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Замыслы в 1821 задумана трагедия о республиканце Вадиме Новгородском. Судя по сохранившимся отрывку и плану, «Вадим» задуман был Пушкиным как политическая трагедия. К этому же времени (1821) относится и замысел комедии об игроке (сохранились стихотворный отрывок и плана). В рамках типичной на русской сцене того времени светской стихотворной комедии Пушкин, видимо, хотел дать сатирическое разнообразие барина-картёжника, проигравшего в карты преданного  ему крепостного слугу («дядьку»). Однако оба эти замысла Пушкина оставляет в своём начале.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player.myshared.ru/17/1021837/slides/slide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3636" y="1714488"/>
            <a:ext cx="2571768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-214338"/>
            <a:ext cx="6143636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 Годунов</a:t>
            </a:r>
            <a:endParaRPr lang="ru-RU" sz="3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14390" y="2127148"/>
            <a:ext cx="5543560" cy="4873752"/>
          </a:xfrm>
        </p:spPr>
        <p:txBody>
          <a:bodyPr>
            <a:normAutofit lnSpcReduction="10000"/>
          </a:bodyPr>
          <a:lstStyle/>
          <a:p>
            <a:pPr marL="0" indent="36000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Эта трагедия, написанная в 1825, является синтезом общественно-политических раздумий  и художественных исканий драматурга в это период. Пушкин осознаёт, что для этого новаторских начинаний в области новой русской драмы неприемлемы принципы системы театра классицизма и утверждает: «Успех или неудача моей трагедии будет иметь влияние на преобразование драматической нашей системы». «Хотя я вообще всегда был довольно равнодушен к успеху иль неудаче своих сочинений, но, признаюсь, неудача «Бориса Годунова» будет мне чувствительна, а я в ней почти уверен».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58" name="Picture 2" descr="http://player.myshared.ru/17/1021837/slides/slide_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1142984"/>
            <a:ext cx="2428892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Новаторство	</a:t>
            </a:r>
            <a:endParaRPr lang="ru-RU" sz="3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06" y="2198586"/>
            <a:ext cx="6615130" cy="4873752"/>
          </a:xfrm>
        </p:spPr>
        <p:txBody>
          <a:bodyPr>
            <a:normAutofit/>
          </a:bodyPr>
          <a:lstStyle/>
          <a:p>
            <a:pPr marL="0" indent="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Новаторство Пушкина не было понятно и принято современниками. С легкой руки первых «критиков» трагедия была признана «несценичной». К сожалению, новаторской подход к даме не был оценен и Белинским: «Прежде всего скажем, что Борис Годунов» Пушкина – совсем не драма, а разве эпическая поэма в разговорной форме…</a:t>
            </a:r>
          </a:p>
          <a:p>
            <a:pPr marL="0" indent="36000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Слышите слова, часто исполненные высокой поэзии, но не видите ни страстей, ни борьбы, ни действий. И далее: В «Борисе Годунове» Пушкина почти нет никакого драматизма».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player.myshared.ru/17/1021837/slides/slide_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794" y="3000372"/>
            <a:ext cx="2643206" cy="3352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player.myshared.ru/17/1021837/slides/slide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2000264" cy="220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251</TotalTime>
  <Words>879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«Театр и Александр  Сергеевич Пушкин»</vt:lpstr>
      <vt:lpstr>Слайд 2</vt:lpstr>
      <vt:lpstr>Солнце русской поэзии</vt:lpstr>
      <vt:lpstr>О театре</vt:lpstr>
      <vt:lpstr>Первые шаги в драматургии</vt:lpstr>
      <vt:lpstr>Статья «Мои замечания об русском театре» (1820)</vt:lpstr>
      <vt:lpstr>Замыслы</vt:lpstr>
      <vt:lpstr>Борис Годунов</vt:lpstr>
      <vt:lpstr>Новаторство </vt:lpstr>
      <vt:lpstr>Развитие жанра</vt:lpstr>
      <vt:lpstr>Вклад в развитие драматургии</vt:lpstr>
      <vt:lpstr>Красноярский драматический театр имени А. С. Пушкина</vt:lpstr>
      <vt:lpstr>Московский драматический театр имени А. С. Пушкина</vt:lpstr>
      <vt:lpstr>Заключение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Konstantin</cp:lastModifiedBy>
  <cp:revision>29</cp:revision>
  <dcterms:created xsi:type="dcterms:W3CDTF">2018-06-03T08:35:45Z</dcterms:created>
  <dcterms:modified xsi:type="dcterms:W3CDTF">2019-04-16T16:34:59Z</dcterms:modified>
</cp:coreProperties>
</file>