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9" r:id="rId4"/>
    <p:sldId id="258" r:id="rId5"/>
    <p:sldId id="261" r:id="rId6"/>
    <p:sldId id="260" r:id="rId7"/>
    <p:sldId id="25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69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026AF-63B3-4BC9-B354-BA7224798A53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91003-A4C2-4CCB-87EC-51B89654B9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6085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026AF-63B3-4BC9-B354-BA7224798A53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91003-A4C2-4CCB-87EC-51B89654B9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4077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026AF-63B3-4BC9-B354-BA7224798A53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91003-A4C2-4CCB-87EC-51B89654B9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0289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026AF-63B3-4BC9-B354-BA7224798A53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91003-A4C2-4CCB-87EC-51B89654B9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5825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026AF-63B3-4BC9-B354-BA7224798A53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91003-A4C2-4CCB-87EC-51B89654B9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081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026AF-63B3-4BC9-B354-BA7224798A53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91003-A4C2-4CCB-87EC-51B89654B9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8168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026AF-63B3-4BC9-B354-BA7224798A53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91003-A4C2-4CCB-87EC-51B89654B9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29343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026AF-63B3-4BC9-B354-BA7224798A53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91003-A4C2-4CCB-87EC-51B89654B9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940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026AF-63B3-4BC9-B354-BA7224798A53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91003-A4C2-4CCB-87EC-51B89654B9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4472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026AF-63B3-4BC9-B354-BA7224798A53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91003-A4C2-4CCB-87EC-51B89654B9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3739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026AF-63B3-4BC9-B354-BA7224798A53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91003-A4C2-4CCB-87EC-51B89654B9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6070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0026AF-63B3-4BC9-B354-BA7224798A53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91003-A4C2-4CCB-87EC-51B89654B9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7536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«Сватовство майора» </a:t>
            </a:r>
            <a:br>
              <a:rPr lang="ru-RU" sz="3200" b="1" dirty="0" smtClean="0"/>
            </a:br>
            <a:r>
              <a:rPr lang="ru-RU" sz="3200" b="1" dirty="0" smtClean="0"/>
              <a:t>Павел Андреевич Федотов</a:t>
            </a:r>
            <a:endParaRPr lang="ru-RU" sz="3200" b="1" dirty="0"/>
          </a:p>
        </p:txBody>
      </p:sp>
      <p:pic>
        <p:nvPicPr>
          <p:cNvPr id="1026" name="Picture 2" descr="ÐÐ°ÑÑÐ¸Ð½ÐºÐ¸ Ð¿Ð¾ Ð·Ð°Ð¿ÑÐ¾ÑÑ ÑÐ²Ð°ÑÐ¾Ð²ÑÑÐ²Ð¾ Ð¼Ð°Ð¹Ð¾Ñ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261871"/>
            <a:ext cx="6982468" cy="5418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597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amnesia.pavelbers.com/961x747x002,P20Pavel_Fedotov.jpg.pagespeed.ic.1kN462upsb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://amnesia.pavelbers.com/961x747x002,P20Pavel_Fedotov.jpg.pagespeed.ic.1kN462upsb.webp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160337"/>
            <a:ext cx="8417604" cy="654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1830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Â«Ð¡Ð²Ð°ÑÐ¾Ð²ÑÑÐ²Ð¾ Ð¼Ð°Ð¹Ð¾ÑÐ°Â»: Ð¿Ð¾ÑÐµÐ¼Ñ Ð¸ÑÐ¾Ð½Ð¸ÑÐ½Ð°Ñ ÐºÐ°ÑÑÐ¸Ð½Ð° Ð. Ð¤ÐµÐ´Ð¾ÑÐ¾Ð²Ð° Ð¿ÑÐ¾Ð¸Ð·Ð²ÐµÐ»Ð° ÑÑÑÐ¾Ñ Ð² ÑÐµÑÐµÐ´Ð¸Ð½Ðµ Ð¥ÐÐ¥ Ð²ÐµÐº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640960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67337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ÐÐ°ÑÑÐ¸Ð½ÐºÐ¸ Ð¿Ð¾ Ð·Ð°Ð¿ÑÐ¾ÑÑ ÑÐ²Ð°ÑÐ¾Ð²ÑÑÐ²Ð¾ Ð¼Ð°Ð¹Ð¾Ñ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65" y="548680"/>
            <a:ext cx="8803623" cy="6061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84795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s00.yaplakal.com/pics/pics_original/4/9/9/893899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679" y="404664"/>
            <a:ext cx="8807715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80218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Â«Ð¡Ð²Ð°ÑÐ¾Ð²ÑÑÐ²Ð¾ Ð¼Ð°Ð¹Ð¾ÑÐ°Â»: Ð¿Ð¾ÑÐµÐ¼Ñ Ð¸ÑÐ¾Ð½Ð¸ÑÐ½Ð°Ñ ÐºÐ°ÑÑÐ¸Ð½Ð° Ð. Ð¤ÐµÐ´Ð¾ÑÐ¾Ð²Ð° Ð¿ÑÐ¾Ð¸Ð·Ð²ÐµÐ»Ð° ÑÑÑÐ¾Ñ Ð² ÑÐµÑÐµÐ´Ð¸Ð½Ðµ Ð¥ÐÐ¥ Ð²ÐµÐº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761589" cy="6406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1104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Ð°ÑÑÐ¸Ð½ÐºÐ¸ Ð¿Ð¾ Ð·Ð°Ð¿ÑÐ¾ÑÑ ÑÐ²Ð°ÑÐ¾Ð²ÑÑÐ²Ð¾ Ð¼Ð°Ð¹Ð¾Ñ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88640"/>
            <a:ext cx="4752528" cy="6529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279722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4</Words>
  <Application>Microsoft Office PowerPoint</Application>
  <PresentationFormat>Экран (4:3)</PresentationFormat>
  <Paragraphs>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«Сватовство майора»  Павел Андреевич Федотов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«Сватовство майора»</dc:title>
  <dc:creator>Надежда</dc:creator>
  <cp:lastModifiedBy>Надежда</cp:lastModifiedBy>
  <cp:revision>2</cp:revision>
  <dcterms:created xsi:type="dcterms:W3CDTF">2019-02-18T08:09:53Z</dcterms:created>
  <dcterms:modified xsi:type="dcterms:W3CDTF">2019-02-18T08:27:53Z</dcterms:modified>
</cp:coreProperties>
</file>