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72" r:id="rId8"/>
    <p:sldId id="269" r:id="rId9"/>
    <p:sldId id="270" r:id="rId10"/>
    <p:sldId id="283" r:id="rId11"/>
    <p:sldId id="285" r:id="rId12"/>
    <p:sldId id="284" r:id="rId13"/>
    <p:sldId id="273" r:id="rId14"/>
    <p:sldId id="274" r:id="rId15"/>
    <p:sldId id="275" r:id="rId16"/>
    <p:sldId id="276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509A85-A3B6-4811-9CAF-E8CE42B18BEA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31E5E35-769D-4D6E-AF82-3620FF345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Фоны\Фоны Школа\фоны школьные 3\CwbsvAchk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9815482">
            <a:off x="1913744" y="1967658"/>
            <a:ext cx="65950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Comic Sans MS" pitchFamily="66" charset="0"/>
              </a:rPr>
              <a:t>День знаний</a:t>
            </a:r>
          </a:p>
          <a:p>
            <a:pPr algn="ctr"/>
            <a:endParaRPr lang="ru-RU" sz="8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Documents and Settings\Admin\Рабочий стол\Картинки\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928662" y="1285860"/>
            <a:ext cx="2143139" cy="194095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инки\ee23e653c264.png"/>
          <p:cNvPicPr>
            <a:picLocks noChangeAspect="1" noChangeArrowheads="1"/>
          </p:cNvPicPr>
          <p:nvPr/>
        </p:nvPicPr>
        <p:blipFill>
          <a:blip r:embed="rId4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5857884" y="2000240"/>
            <a:ext cx="2883771" cy="19097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14546" y="5286387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Автор: </a:t>
            </a:r>
            <a:r>
              <a:rPr lang="ru-RU" sz="2000" b="1" dirty="0" smtClean="0">
                <a:solidFill>
                  <a:schemeClr val="bg1"/>
                </a:solidFill>
              </a:rPr>
              <a:t>Тимофеева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Елена </a:t>
            </a:r>
            <a:r>
              <a:rPr lang="ru-RU" sz="2000" b="1" dirty="0" smtClean="0">
                <a:solidFill>
                  <a:schemeClr val="bg1"/>
                </a:solidFill>
              </a:rPr>
              <a:t>Викторовна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П. Каменск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учитель начальных классов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28660" y="3500438"/>
            <a:ext cx="98642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  <a:t>я </a:t>
            </a:r>
            <a:r>
              <a:rPr lang="ru-RU" sz="8000" b="1" dirty="0" err="1">
                <a:solidFill>
                  <a:srgbClr val="FF0000"/>
                </a:solidFill>
                <a:latin typeface="Comic Sans MS" pitchFamily="66" charset="0"/>
              </a:rPr>
              <a:t>жыву</a:t>
            </a:r>
            <a: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в </a:t>
            </a:r>
          </a:p>
          <a:p>
            <a:pPr algn="ctr"/>
            <a:r>
              <a:rPr lang="ru-RU" sz="8000" b="1" dirty="0" err="1" smtClean="0">
                <a:solidFill>
                  <a:srgbClr val="FF0000"/>
                </a:solidFill>
                <a:latin typeface="Comic Sans MS" pitchFamily="66" charset="0"/>
              </a:rPr>
              <a:t>лисной</a:t>
            </a:r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8000" b="1" dirty="0" err="1">
                <a:solidFill>
                  <a:srgbClr val="FF0000"/>
                </a:solidFill>
                <a:latin typeface="Comic Sans MS" pitchFamily="66" charset="0"/>
              </a:rPr>
              <a:t>глушы</a:t>
            </a:r>
            <a: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  <a:t>. </a:t>
            </a:r>
            <a:b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8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7650" name="Picture 2" descr="C:\Documents and Settings\Admin\Рабочий стол\Картинки\1295606670333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40000"/>
          </a:blip>
          <a:srcRect/>
          <a:stretch>
            <a:fillRect/>
          </a:stretch>
        </p:blipFill>
        <p:spPr bwMode="auto">
          <a:xfrm>
            <a:off x="3357554" y="285728"/>
            <a:ext cx="2171683" cy="324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00438"/>
            <a:ext cx="94356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  <a:t>Я</a:t>
            </a:r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 живу в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лесной глуши.</a:t>
            </a:r>
            <a: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  <a:t> </a:t>
            </a:r>
            <a:br>
              <a:rPr lang="ru-RU" sz="80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8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7650" name="Picture 2" descr="C:\Documents and Settings\Admin\Рабочий стол\Картинки\1295606670333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40000"/>
          </a:blip>
          <a:srcRect/>
          <a:stretch>
            <a:fillRect/>
          </a:stretch>
        </p:blipFill>
        <p:spPr bwMode="auto">
          <a:xfrm>
            <a:off x="3357554" y="285728"/>
            <a:ext cx="2171683" cy="324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Забавный окружающий мир</a:t>
            </a:r>
            <a:endParaRPr lang="ru-RU" sz="4800" dirty="0"/>
          </a:p>
        </p:txBody>
      </p:sp>
      <p:pic>
        <p:nvPicPr>
          <p:cNvPr id="7169" name="Picture 1" descr="C:\Documents and Settings\Admin\Рабочий стол\Картинки\chouette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1785926"/>
            <a:ext cx="4714908" cy="4740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500166" y="714356"/>
            <a:ext cx="792955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ГРАЧ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КУКУШКА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СТРИЖ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ЖАВОРОНОК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СКВОРЕЦ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71538" y="1142984"/>
            <a:ext cx="7143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РОМАШКА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РОЗА</a:t>
            </a:r>
            <a:r>
              <a:rPr kumimoji="0" lang="ru-RU" sz="6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КОЛОКОЛЬЧИК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ВАСИЛЕК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643174" y="428604"/>
            <a:ext cx="340990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АКР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КОРТ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КУТИЛА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СИЛА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КОЛОС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КОРМА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500042"/>
            <a:ext cx="471490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КРОТ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УЛИТКА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ЛИСА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СОКОЛ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КОМАР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C:\Documents and Settings\Admin\Рабочий стол\Картинки\0f32bd9346b0.pn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 bwMode="auto">
          <a:xfrm>
            <a:off x="4714876" y="1428736"/>
            <a:ext cx="2963431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2769" name="Picture 1" descr="C:\Documents and Settings\Admin\Рабочий стол\Картинки\Hgf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1030712"/>
            <a:ext cx="5715040" cy="5827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500042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В ДОБРЫЙ ПУТЬ!!!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3071810"/>
            <a:ext cx="792955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Сегодня в расписании: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Сказочная литература.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 Озорная грамматика.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Весёлая математика.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Забавный окружающий мир.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00042"/>
            <a:ext cx="6042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Comic Sans MS" pitchFamily="66" charset="0"/>
              </a:rPr>
              <a:t>День занимательных уроков</a:t>
            </a:r>
            <a:endParaRPr lang="ru-RU" sz="4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714356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Сказочная литература</a:t>
            </a:r>
            <a:endParaRPr lang="ru-RU" sz="4800" dirty="0"/>
          </a:p>
        </p:txBody>
      </p:sp>
      <p:pic>
        <p:nvPicPr>
          <p:cNvPr id="7169" name="Picture 1" descr="C:\Documents and Settings\Admin\Рабочий стол\Картинки\chouette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1617203"/>
            <a:ext cx="4714908" cy="4740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1000108"/>
            <a:ext cx="57150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ТАРАКАНИЩЕ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АЙБОЛИТ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ДЯДЯ СТЕПА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БАРМАЛЕЙ</a:t>
            </a:r>
            <a:endParaRPr lang="ru-RU" sz="5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5400" b="1" dirty="0">
                <a:latin typeface="Comic Sans MS" pitchFamily="66" charset="0"/>
              </a:rPr>
              <a:t/>
            </a:r>
            <a:br>
              <a:rPr lang="ru-RU" sz="5400" b="1" dirty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Picture 3" descr="C:\Documents and Settings\Admin\Рабочий стол\Картинки\397383438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0" y="3931282"/>
            <a:ext cx="1928794" cy="2926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3143248"/>
            <a:ext cx="5715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002060"/>
                </a:solidFill>
                <a:latin typeface="Comic Sans MS" pitchFamily="66" charset="0"/>
              </a:rPr>
              <a:t>К М Ш А Н И Ь П Р Я К Л Т У 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 descr="C:\Documents and Settings\Admin\Рабочий стол\Картинки\67225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142852"/>
            <a:ext cx="464347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71538" y="1571612"/>
            <a:ext cx="75724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Спешитмалышивзрослыйнаучёбу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Учителяспешатсутра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Иголосаребятвесёлымзвоном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Слышны</a:t>
            </a: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изкаждогодвора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Исновавзлётыипаденья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Ноэтоличноеуже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Такпожелаемвдохновеньяученикам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ПовсейЗемле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!!!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714356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Озорная грамматик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</a:t>
            </a:r>
            <a:endParaRPr lang="ru-RU" sz="4800" dirty="0"/>
          </a:p>
        </p:txBody>
      </p:sp>
      <p:pic>
        <p:nvPicPr>
          <p:cNvPr id="7169" name="Picture 1" descr="C:\Documents and Settings\Admin\Рабочий стол\Картинки\chouette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1617203"/>
            <a:ext cx="4714908" cy="4740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14414" y="1214422"/>
            <a:ext cx="735811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БОЛЬШОЙ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ОГРОМНЫЙ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ГИГАНТСКИЙ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ОГРОМНЕЙШИЙ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ны\Фоны Школа\фоны школьные 3\MUdKgQ8r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14414" y="1500174"/>
            <a:ext cx="728667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БОЛЬШОЙ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ОГРОМНЫЙ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ОГРОМНЕЙШИЙ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ГИГАНТСКИЙ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571480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Comic Sans MS" pitchFamily="66" charset="0"/>
              </a:rPr>
              <a:t>Проверка</a:t>
            </a:r>
            <a:endParaRPr lang="ru-RU" sz="4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83</TotalTime>
  <Words>78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Elena</cp:lastModifiedBy>
  <cp:revision>47</cp:revision>
  <dcterms:created xsi:type="dcterms:W3CDTF">2011-08-30T14:03:56Z</dcterms:created>
  <dcterms:modified xsi:type="dcterms:W3CDTF">2017-08-31T15:12:53Z</dcterms:modified>
</cp:coreProperties>
</file>