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78A4B-38A7-4C30-8094-DCFD5ED882A6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714D8-2C7D-49E4-887A-3FF04C4674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714D8-2C7D-49E4-887A-3FF04C4674F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F7C5043-09D5-4AA3-B1D8-90BB58F1F7BC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F1F8B9D-7265-47F3-B245-2B7923A86B7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Если только захотеть, можно в космос полететь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Комплексное игровое занятие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7726970">
            <a:off x="3286116" y="32861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Если только захотеть, можно в космос полететь</a:t>
            </a:r>
            <a:endParaRPr lang="ru-RU" dirty="0"/>
          </a:p>
        </p:txBody>
      </p:sp>
      <p:pic>
        <p:nvPicPr>
          <p:cNvPr id="1026" name="Picture 2" descr="F:\планеты\звёздное небо\12027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732215"/>
            <a:ext cx="4071946" cy="3053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15370" cy="1500198"/>
          </a:xfrm>
        </p:spPr>
        <p:txBody>
          <a:bodyPr>
            <a:prstTxWarp prst="textTriangle">
              <a:avLst/>
            </a:prstTxWarp>
          </a:bodyPr>
          <a:lstStyle/>
          <a:p>
            <a:r>
              <a:rPr lang="ru-RU" b="1" spc="0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endParaRPr lang="ru-RU" b="1" spc="0" dirty="0">
              <a:ln w="18000">
                <a:solidFill>
                  <a:schemeClr val="accent2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214422"/>
            <a:ext cx="7186634" cy="4212444"/>
          </a:xfrm>
        </p:spPr>
        <p:txBody>
          <a:bodyPr>
            <a:normAutofit/>
          </a:bodyPr>
          <a:lstStyle/>
          <a:p>
            <a:pPr lvl="8"/>
            <a:r>
              <a:rPr lang="ru-RU" sz="4400" dirty="0" smtClean="0"/>
              <a:t>Расширить и систематизировать знания детей о космосе</a:t>
            </a:r>
            <a:endParaRPr lang="ru-RU" sz="4400" dirty="0"/>
          </a:p>
        </p:txBody>
      </p:sp>
      <p:pic>
        <p:nvPicPr>
          <p:cNvPr id="2050" name="Picture 2" descr="F:\планеты\ракета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28596" y="2500306"/>
            <a:ext cx="2928957" cy="39052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00042"/>
            <a:ext cx="7772400" cy="914400"/>
          </a:xfrm>
        </p:spPr>
        <p:txBody>
          <a:bodyPr/>
          <a:lstStyle/>
          <a:p>
            <a:r>
              <a:rPr lang="ru-RU" dirty="0" smtClean="0"/>
              <a:t>Программное 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7772400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Закрепить счет в пределах 5,формировать представление об обратном счете</a:t>
            </a:r>
          </a:p>
          <a:p>
            <a:r>
              <a:rPr lang="ru-RU" sz="2400" dirty="0" smtClean="0"/>
              <a:t>Развивать внимание ,мыслительные </a:t>
            </a:r>
            <a:r>
              <a:rPr lang="ru-RU" sz="2400" dirty="0" err="1" smtClean="0"/>
              <a:t>операции,пространственные</a:t>
            </a:r>
            <a:r>
              <a:rPr lang="ru-RU" sz="2400" dirty="0" smtClean="0"/>
              <a:t> представления ,</a:t>
            </a:r>
            <a:r>
              <a:rPr lang="ru-RU" sz="2400" dirty="0" err="1" smtClean="0"/>
              <a:t>фантазию,речь,логическое</a:t>
            </a:r>
            <a:r>
              <a:rPr lang="ru-RU" sz="2400" dirty="0" smtClean="0"/>
              <a:t> мышление.</a:t>
            </a:r>
          </a:p>
          <a:p>
            <a:r>
              <a:rPr lang="ru-RU" sz="2400" dirty="0" smtClean="0"/>
              <a:t>Повторить знания о геометрических фигурах</a:t>
            </a:r>
            <a:endParaRPr lang="ru-RU" sz="2400" dirty="0"/>
          </a:p>
        </p:txBody>
      </p:sp>
      <p:pic>
        <p:nvPicPr>
          <p:cNvPr id="3074" name="Picture 2" descr="F:\планеты\космонав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858016" y="3286124"/>
            <a:ext cx="2092625" cy="337350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7772400" cy="914400"/>
          </a:xfrm>
        </p:spPr>
        <p:txBody>
          <a:bodyPr/>
          <a:lstStyle/>
          <a:p>
            <a:r>
              <a:rPr lang="ru-RU" dirty="0" smtClean="0"/>
              <a:t>Собери ракету из геометрических фигур</a:t>
            </a:r>
            <a:endParaRPr lang="ru-RU" dirty="0"/>
          </a:p>
        </p:txBody>
      </p:sp>
      <p:pic>
        <p:nvPicPr>
          <p:cNvPr id="4098" name="Picture 2" descr="F:\планеты\ракета_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86100" y="1784350"/>
            <a:ext cx="3429000" cy="4572000"/>
          </a:xfrm>
          <a:prstGeom prst="rect">
            <a:avLst/>
          </a:prstGeom>
          <a:noFill/>
        </p:spPr>
      </p:pic>
      <p:sp>
        <p:nvSpPr>
          <p:cNvPr id="6" name="Равнобедренный треугольник 5"/>
          <p:cNvSpPr/>
          <p:nvPr/>
        </p:nvSpPr>
        <p:spPr>
          <a:xfrm>
            <a:off x="1357290" y="2786058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1428728" y="521495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7286644" y="2357430"/>
            <a:ext cx="914400" cy="9144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143900" y="5286388"/>
            <a:ext cx="842962" cy="842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643834" y="1285860"/>
            <a:ext cx="842962" cy="84296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Солнце</a:t>
            </a:r>
            <a:endParaRPr lang="ru-RU" dirty="0"/>
          </a:p>
        </p:txBody>
      </p:sp>
      <p:pic>
        <p:nvPicPr>
          <p:cNvPr id="5122" name="Picture 2" descr="F:\планеты\Солн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255498"/>
            <a:ext cx="3333768" cy="318791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00042"/>
            <a:ext cx="7772400" cy="914400"/>
          </a:xfrm>
        </p:spPr>
        <p:txBody>
          <a:bodyPr/>
          <a:lstStyle/>
          <a:p>
            <a:r>
              <a:rPr lang="ru-RU" dirty="0" smtClean="0"/>
              <a:t>Марс</a:t>
            </a:r>
            <a:endParaRPr lang="ru-RU" dirty="0"/>
          </a:p>
        </p:txBody>
      </p:sp>
      <p:pic>
        <p:nvPicPr>
          <p:cNvPr id="6146" name="Picture 2" descr="F:\планеты\Меркур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2214546" y="2214554"/>
            <a:ext cx="3279792" cy="3251567"/>
          </a:xfrm>
          <a:prstGeom prst="rect">
            <a:avLst/>
          </a:prstGeom>
          <a:noFill/>
        </p:spPr>
      </p:pic>
      <p:pic>
        <p:nvPicPr>
          <p:cNvPr id="6147" name="Picture 3" descr="F:\планеты\Мар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1430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Меркурий</a:t>
            </a:r>
            <a:endParaRPr lang="ru-RU" dirty="0"/>
          </a:p>
        </p:txBody>
      </p:sp>
      <p:pic>
        <p:nvPicPr>
          <p:cNvPr id="8194" name="Picture 2" descr="F:\планеты\Меркур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9663" y="2514600"/>
            <a:ext cx="1844675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Земля</a:t>
            </a:r>
            <a:endParaRPr lang="ru-RU" dirty="0"/>
          </a:p>
        </p:txBody>
      </p:sp>
      <p:pic>
        <p:nvPicPr>
          <p:cNvPr id="9218" name="Picture 2" descr="F:\планеты\Земл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643046"/>
            <a:ext cx="5214954" cy="52149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F:\планеты\космо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915338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102</TotalTime>
  <Words>68</Words>
  <Application>Microsoft Office PowerPoint</Application>
  <PresentationFormat>Экран (4:3)</PresentationFormat>
  <Paragraphs>16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Метро</vt:lpstr>
      <vt:lpstr>Если только захотеть, можно в космос полететь</vt:lpstr>
      <vt:lpstr>Цель:</vt:lpstr>
      <vt:lpstr>Программное содержание:</vt:lpstr>
      <vt:lpstr>Собери ракету из геометрических фигур</vt:lpstr>
      <vt:lpstr>Солнце</vt:lpstr>
      <vt:lpstr>Марс</vt:lpstr>
      <vt:lpstr>Меркурий</vt:lpstr>
      <vt:lpstr>Земля</vt:lpstr>
      <vt:lpstr>Слайд 9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12</cp:revision>
  <dcterms:created xsi:type="dcterms:W3CDTF">2013-04-15T06:07:06Z</dcterms:created>
  <dcterms:modified xsi:type="dcterms:W3CDTF">2013-04-15T07:49:20Z</dcterms:modified>
</cp:coreProperties>
</file>