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79CE2-1713-4151-A248-56A06607D69E}" type="datetimeFigureOut">
              <a:rPr lang="ru-RU" smtClean="0"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4298B-0A40-495F-A3E3-E6A05A8190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Формирование финансовой грамотности на уроках математики.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Учитель математики 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МАОУ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 «СОШ 136» 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Вострикова 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Надежда Ивановна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II этап (5 – 7 классы). Решение практико-ориентированных финансовых задач. На данном этапе школьники решают задачи с финансовой составляющей, учатся планировать бюджет, рассчитывать налоги, сравнивать прибыль от различных видов вложения денег и т.д. Типовыми задачами на данном этапе являются следующие.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Задача 1. </a:t>
            </a:r>
            <a:r>
              <a:rPr lang="ru-RU" dirty="0"/>
              <a:t>Ивану Кузьмичу начисляется заработная плата 20000 рублей в месяц. Из этой суммы вычитается налог на доходы физических лиц в размере 13%. Иван Кузьмич хочет сделать ремонт у себя в дома, для чего планирует взять кредит на 1 год в размере 90000 под 16% годовых.</a:t>
            </a:r>
          </a:p>
          <a:p>
            <a:r>
              <a:rPr lang="ru-RU" dirty="0"/>
              <a:t>Требуется рассчитать: а) сумму, получаемую Иваном Кузьмичом после выплат налога; б) ежемесячную сумму выплат по кредиту; в) сделать вывод, сможет ли Иван Кузьмич сделать ремонт на данных условиях, если его ежемесячные расходы (включающие коммунальные и бытовые расходы) составляют 12000?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Задача 2. </a:t>
            </a:r>
            <a:r>
              <a:rPr lang="ru-RU" dirty="0"/>
              <a:t>Владислав хочет взять в банке кредит на покупку автомобиля в размере 400000 рублей. Погашать кредит Владислав будет раз в месяц равными платежами. Если Владислав возьмет кредит на 2 года, то общая сумма выплат составит 482000 рублей; если на 3 года, то общая сумма выплат составит 524000 рублей, если на 4 года, то 569000 рублей.</a:t>
            </a:r>
          </a:p>
          <a:p>
            <a:pPr>
              <a:buNone/>
            </a:pPr>
            <a:r>
              <a:rPr lang="ru-RU" sz="3100" dirty="0" smtClean="0"/>
              <a:t> 1</a:t>
            </a:r>
            <a:r>
              <a:rPr lang="ru-RU" sz="3100" dirty="0"/>
              <a:t>. На какой срок Владислав сможет взять кредит, чтобы его ежемесячные платежи были не более 15000 рублей?</a:t>
            </a:r>
          </a:p>
          <a:p>
            <a:pPr>
              <a:buNone/>
            </a:pPr>
            <a:r>
              <a:rPr lang="ru-RU" sz="3100" dirty="0"/>
              <a:t>2. На какой срок вы бы взяли кредит при данных условиях? Чтобы вы предпочли, платить меньше каждый месяц, но дольше или платить больший ежемесячный платеж, но в течение меньшего времени?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III этап (7 – 9 классы). Тема «Задачи на повышение и понижение цены».</a:t>
            </a:r>
          </a:p>
          <a:p>
            <a:r>
              <a:rPr lang="ru-RU" dirty="0"/>
              <a:t>Задача 3</a:t>
            </a:r>
            <a:r>
              <a:rPr lang="ru-RU" dirty="0" smtClean="0"/>
              <a:t>. </a:t>
            </a:r>
            <a:r>
              <a:rPr lang="ru-RU" dirty="0"/>
              <a:t>Цена на товар сначала снизилась на 8%, а затем повысилась на 8%. Изменилась ли первоначальная цена, и если да, то на сколько процентов?</a:t>
            </a:r>
          </a:p>
          <a:p>
            <a:r>
              <a:rPr lang="ru-RU" dirty="0"/>
              <a:t>Задача </a:t>
            </a:r>
            <a:r>
              <a:rPr lang="ru-RU" dirty="0" smtClean="0"/>
              <a:t>4. </a:t>
            </a:r>
            <a:r>
              <a:rPr lang="ru-RU" dirty="0"/>
              <a:t>Цена стиральной машины в магазине с каждым годом уменьша­ется на одно и то же число процентов от предыдущей цены. Нужно определить, на сколько процентов ежегодно уменьшалась цена стиральной машины, если, она была выставлена на продажу за 20 000 руб­лей, а через два года была про­дана за 15842 рублей.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IV </a:t>
            </a:r>
            <a:r>
              <a:rPr lang="ru-RU" dirty="0"/>
              <a:t>этап (10 – 11 классы). Тема «Простые и сложные проценты».</a:t>
            </a:r>
          </a:p>
          <a:p>
            <a:pPr>
              <a:buNone/>
            </a:pPr>
            <a:r>
              <a:rPr lang="ru-RU" dirty="0" smtClean="0"/>
              <a:t>   Задача 5. </a:t>
            </a:r>
            <a:r>
              <a:rPr lang="ru-RU" dirty="0"/>
              <a:t>У Андрея имеется сумма в размере 10000 рублей, он выбирает между двумя вариантами вложения денег на срок 1 год: вклад с простыми процентами и ставкой в 12 процентов годовых и вклад со сложными процентами (ежеквартальное начисление) и ставкой в 10 процентов годовых. Какой вклад будет выгоднее?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 своей </a:t>
            </a:r>
            <a:r>
              <a:rPr lang="ru-RU" dirty="0"/>
              <a:t>работе я использую изучение основ финансовой грамотности во внеурочной работе - это домашние творческие задания </a:t>
            </a:r>
            <a:r>
              <a:rPr lang="ru-RU" dirty="0" smtClean="0"/>
              <a:t>мини-проекты, </a:t>
            </a:r>
            <a:r>
              <a:rPr lang="ru-RU" dirty="0"/>
              <a:t>сочинить сказку, составить кроссворд, написать реферат. После изученных тем: проценты, диаграммы, пропорции, функции предлагаю выполнить творческую работу в виде мини-проекта.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Например</a:t>
            </a:r>
            <a:r>
              <a:rPr lang="ru-RU" dirty="0"/>
              <a:t>: </a:t>
            </a:r>
          </a:p>
          <a:p>
            <a:r>
              <a:rPr lang="ru-RU" dirty="0"/>
              <a:t>составить и решить задачу на проценты </a:t>
            </a:r>
          </a:p>
          <a:p>
            <a:r>
              <a:rPr lang="ru-RU" dirty="0"/>
              <a:t>по одному из типов:</a:t>
            </a:r>
          </a:p>
          <a:p>
            <a:r>
              <a:rPr lang="ru-RU" dirty="0" smtClean="0"/>
              <a:t>найти </a:t>
            </a:r>
            <a:r>
              <a:rPr lang="ru-RU" dirty="0"/>
              <a:t>а % от в; </a:t>
            </a:r>
          </a:p>
          <a:p>
            <a:r>
              <a:rPr lang="ru-RU" dirty="0" smtClean="0"/>
              <a:t>сколько </a:t>
            </a:r>
            <a:r>
              <a:rPr lang="ru-RU" dirty="0"/>
              <a:t>процентов составляет, а от в; </a:t>
            </a:r>
          </a:p>
          <a:p>
            <a:r>
              <a:rPr lang="ru-RU" dirty="0" smtClean="0"/>
              <a:t>найти </a:t>
            </a:r>
            <a:r>
              <a:rPr lang="ru-RU" dirty="0"/>
              <a:t>число </a:t>
            </a:r>
            <a:r>
              <a:rPr lang="ru-RU" dirty="0" err="1"/>
              <a:t>х</a:t>
            </a:r>
            <a:r>
              <a:rPr lang="ru-RU" dirty="0"/>
              <a:t>, если а % от него равна в.</a:t>
            </a:r>
          </a:p>
          <a:p>
            <a:r>
              <a:rPr lang="ru-RU" dirty="0"/>
              <a:t>Составить диаграмму круговую, столбчатую расходов семейного бюджета, таблицу расходов и доходов семейного бюджета.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При </a:t>
            </a:r>
            <a:r>
              <a:rPr lang="ru-RU" dirty="0"/>
              <a:t>выполнении этих заданий учащиеся формируют основы финансовой  грамотности, систематизируют и обобщают полученные знания, формируют социальный, расширяют кругозор как в области учебного предмета, так и в окружающей действительности, дает возможность лучше раскрыть собственный потенциал.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В школьном курсе </a:t>
            </a:r>
            <a:r>
              <a:rPr lang="ru-RU" dirty="0" smtClean="0"/>
              <a:t>математики по ФГОС, </a:t>
            </a:r>
            <a:r>
              <a:rPr lang="ru-RU" dirty="0"/>
              <a:t>разработанном </a:t>
            </a:r>
            <a:r>
              <a:rPr lang="ru-RU" dirty="0" err="1"/>
              <a:t>Муравиными</a:t>
            </a:r>
            <a:r>
              <a:rPr lang="ru-RU" dirty="0"/>
              <a:t> Ольгой Викторовной и Георгием Константиновичем, предлагается поэтапная схема введения практических знаний о финансах. То есть не обрушивать на старшеклассника сразу весь объем информации, а с начальной школы предлагать задачи, которые отображают финансовые операции.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В начальной школе происходит знакомство с денежными знаками, </a:t>
            </a:r>
            <a:r>
              <a:rPr lang="ru-RU" dirty="0" err="1"/>
              <a:t>ценои</a:t>
            </a:r>
            <a:r>
              <a:rPr lang="ru-RU" dirty="0"/>
              <a:t>̆ и стоимостью товаров. Младшие школьники учатся пользоваться карманными деньгами: оплачивать обеды в школе, рассчитывать сдачу. Дети знакомятся с товарами. Теперь, запоминая информацию о себе, ребенок сможет назвать не только свое имя, возраст, но и, например, размер одежды.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 </a:t>
            </a:r>
            <a:r>
              <a:rPr lang="ru-RU" dirty="0"/>
              <a:t>4 классе во время изучения долей предлагается составить диаграмму, отображающую бюджет семьи. Так ребенок впервые увидит, как распределяются средства. Уже в 5 классе эта диаграмма приобретет новый вид — теперь статьи расходов будут отображаться в процентах. Научившись рассчитывать проценты, ученики смогут понять, как работает система кредитования и вкладов, как начисляются премии.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В </a:t>
            </a:r>
            <a:r>
              <a:rPr lang="ru-RU" dirty="0"/>
              <a:t>6 классе, познакомившись с пропорциями, ученики наблюдают, как снижаются или повышаются цены на те или иные товары, как зависит уплата налогов от заработной платы. Деление в данном отношении позволяет рассмотреть проблему распределения прибыли пропорционально внесенным деньгам, оплаты за выполненную работу.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/>
              <a:t>Изучение функций и их систем в 7 классе дает возможность ввести огромное количество новых, уже более сложных понятий: спрос и предложение, рыночное равновесие, равновесная цена. Ученики начинают рассчитывать оптимальные затраты на покупки и услуги. Задачи формулируются таким образом, чтобы спровоцировать обсуждение конкретной жизненной ситуации, так например, школьник должен в полной мере осознать, какова вероятность выиграть в лотерею, и к каким неоправданным тратам приведет его регулярное в ней участие.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8 классе вновь вернемся к кредитам и вкладам: квадратные уравнения объяснят ситуацию с изменением процентов по вкладу, двухгодичных кредитов и депозитов с фиксированным годовым процентом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9 </a:t>
            </a:r>
            <a:r>
              <a:rPr lang="ru-RU" dirty="0"/>
              <a:t>класс позволяет еще больше углубиться в эту тему: изучение степени с целым показателем и формулы суммы геометрической̆ прогрессии поможет вывести формулы депозита и кредита. Имеет смысл начать говорить об ипотечном кредитовании, покупке и продаже акций. 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10-11 классах при введении математического анализа ученикам будут предложены более сложные банковские задачи с использованием показательной и логарифмической функций; производной; наибольшего и наименьшего значения.   Учителю важно осознать, что на протяжении всего обучения решение подобных задач должно сопровождаться дискуссией и приводить учеников к самостоятельным выводам о том, как правильно распоряжаться финансами. Только в этом случае можно говорить не только о практическом применении знаний, но и именно о </a:t>
            </a:r>
            <a:r>
              <a:rPr lang="ru-RU" b="1" dirty="0"/>
              <a:t>формировании финансовой грамотности.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I этап (5 – 6 классы). Изучение темы «Понятие процента». На данном этапе основными видами задач являются:  нахождение процента от числа; нахождение числа по данному проценту; нахождение процентного отношения чисел; увеличение (уменьшение) числа на заданный процент.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934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Формирование финансовой грамотности на уроках математики.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финансовой грамотности на уроках математики.</dc:title>
  <dc:creator>Дом</dc:creator>
  <cp:lastModifiedBy>Дом</cp:lastModifiedBy>
  <cp:revision>3</cp:revision>
  <dcterms:created xsi:type="dcterms:W3CDTF">2019-03-10T06:28:41Z</dcterms:created>
  <dcterms:modified xsi:type="dcterms:W3CDTF">2019-03-10T06:50:20Z</dcterms:modified>
</cp:coreProperties>
</file>