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57" r:id="rId7"/>
    <p:sldId id="25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AE5AC-BE26-4CF3-86BA-EEFAC2F458C9}" type="datetimeFigureOut">
              <a:rPr lang="ru-RU" smtClean="0"/>
              <a:t>04.02.2014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3E4D9-8E71-4810-9897-8957E3D4DB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AE5AC-BE26-4CF3-86BA-EEFAC2F458C9}" type="datetimeFigureOut">
              <a:rPr lang="ru-RU" smtClean="0"/>
              <a:t>04.02.2014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3E4D9-8E71-4810-9897-8957E3D4DB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AE5AC-BE26-4CF3-86BA-EEFAC2F458C9}" type="datetimeFigureOut">
              <a:rPr lang="ru-RU" smtClean="0"/>
              <a:t>04.02.2014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3E4D9-8E71-4810-9897-8957E3D4DB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AE5AC-BE26-4CF3-86BA-EEFAC2F458C9}" type="datetimeFigureOut">
              <a:rPr lang="ru-RU" smtClean="0"/>
              <a:t>04.02.2014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3E4D9-8E71-4810-9897-8957E3D4DB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AE5AC-BE26-4CF3-86BA-EEFAC2F458C9}" type="datetimeFigureOut">
              <a:rPr lang="ru-RU" smtClean="0"/>
              <a:t>04.02.2014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3E4D9-8E71-4810-9897-8957E3D4DB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AE5AC-BE26-4CF3-86BA-EEFAC2F458C9}" type="datetimeFigureOut">
              <a:rPr lang="ru-RU" smtClean="0"/>
              <a:t>04.02.2014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3E4D9-8E71-4810-9897-8957E3D4DB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AE5AC-BE26-4CF3-86BA-EEFAC2F458C9}" type="datetimeFigureOut">
              <a:rPr lang="ru-RU" smtClean="0"/>
              <a:t>04.02.2014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3E4D9-8E71-4810-9897-8957E3D4DB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AE5AC-BE26-4CF3-86BA-EEFAC2F458C9}" type="datetimeFigureOut">
              <a:rPr lang="ru-RU" smtClean="0"/>
              <a:t>04.02.2014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3E4D9-8E71-4810-9897-8957E3D4DB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AE5AC-BE26-4CF3-86BA-EEFAC2F458C9}" type="datetimeFigureOut">
              <a:rPr lang="ru-RU" smtClean="0"/>
              <a:t>04.02.2014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3E4D9-8E71-4810-9897-8957E3D4DB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AE5AC-BE26-4CF3-86BA-EEFAC2F458C9}" type="datetimeFigureOut">
              <a:rPr lang="ru-RU" smtClean="0"/>
              <a:t>04.02.2014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3E4D9-8E71-4810-9897-8957E3D4DB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AE5AC-BE26-4CF3-86BA-EEFAC2F458C9}" type="datetimeFigureOut">
              <a:rPr lang="ru-RU" smtClean="0"/>
              <a:t>04.02.2014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3E4D9-8E71-4810-9897-8957E3D4DB06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DE8AE5AC-BE26-4CF3-86BA-EEFAC2F458C9}" type="datetimeFigureOut">
              <a:rPr lang="ru-RU" smtClean="0"/>
              <a:t>04.02.2014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DE43E4D9-8E71-4810-9897-8957E3D4DB0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2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4" name="Прямоугольник 3"/>
          <p:cNvSpPr/>
          <p:nvPr/>
        </p:nvSpPr>
        <p:spPr>
          <a:xfrm rot="21167344">
            <a:off x="773083" y="4076015"/>
            <a:ext cx="8136635" cy="193899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anose="03010101010201010101" pitchFamily="66" charset="0"/>
              </a:rPr>
              <a:t>Как можно </a:t>
            </a:r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anose="03010101010201010101" pitchFamily="66" charset="0"/>
              </a:rPr>
              <a:t>понять</a:t>
            </a:r>
            <a:b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anose="03010101010201010101" pitchFamily="66" charset="0"/>
              </a:rPr>
              <a:t>слова </a:t>
            </a:r>
            <a:r>
              <a:rPr lang="ru-RU" sz="6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anose="03010101010201010101" pitchFamily="66" charset="0"/>
              </a:rPr>
              <a:t>«Красивая жизнь»?</a:t>
            </a:r>
          </a:p>
        </p:txBody>
      </p:sp>
    </p:spTree>
    <p:extLst>
      <p:ext uri="{BB962C8B-B14F-4D97-AF65-F5344CB8AC3E}">
        <p14:creationId xmlns:p14="http://schemas.microsoft.com/office/powerpoint/2010/main" val="2302470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28" y="8520"/>
            <a:ext cx="9144000" cy="68579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4" name="Прямоугольник 3"/>
          <p:cNvSpPr/>
          <p:nvPr/>
        </p:nvSpPr>
        <p:spPr>
          <a:xfrm rot="21077537">
            <a:off x="1115616" y="1793722"/>
            <a:ext cx="748883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Когда есть </a:t>
            </a:r>
            <a:r>
              <a:rPr lang="ru-RU" sz="48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 возможность </a:t>
            </a:r>
            <a:r>
              <a:rPr lang="ru-RU" sz="48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иметь все, что пожелает </a:t>
            </a:r>
            <a:r>
              <a:rPr lang="ru-RU" sz="48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душа.</a:t>
            </a:r>
            <a:r>
              <a:rPr lang="ru-RU" sz="4000" dirty="0">
                <a:solidFill>
                  <a:srgbClr val="7030A0"/>
                </a:solidFill>
                <a:latin typeface="Monotype Corsiva" panose="03010101010201010101" pitchFamily="66" charset="0"/>
              </a:rPr>
              <a:t/>
            </a:r>
            <a:br>
              <a:rPr lang="ru-RU" sz="4000" dirty="0">
                <a:solidFill>
                  <a:srgbClr val="7030A0"/>
                </a:solidFill>
                <a:latin typeface="Monotype Corsiva" panose="03010101010201010101" pitchFamily="66" charset="0"/>
              </a:rPr>
            </a:br>
            <a:r>
              <a:rPr lang="ru-RU" sz="4000" dirty="0">
                <a:solidFill>
                  <a:srgbClr val="7030A0"/>
                </a:solidFill>
                <a:latin typeface="Monotype Corsiva" panose="03010101010201010101" pitchFamily="66" charset="0"/>
              </a:rPr>
              <a:t/>
            </a:r>
            <a:br>
              <a:rPr lang="ru-RU" sz="4000" dirty="0">
                <a:solidFill>
                  <a:srgbClr val="7030A0"/>
                </a:solidFill>
                <a:latin typeface="Monotype Corsiva" panose="03010101010201010101" pitchFamily="66" charset="0"/>
              </a:rPr>
            </a:br>
            <a:endParaRPr lang="ru-RU" sz="4000" dirty="0">
              <a:solidFill>
                <a:srgbClr val="7030A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335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атунина Татьяна Пет\Pictures\2823_Villa_Kash_3_BR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420888"/>
            <a:ext cx="5667375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41707"/>
            <a:ext cx="792088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«Олигархи» </a:t>
            </a:r>
            <a:endParaRPr lang="ru-RU" sz="6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028" name="Picture 4" descr="C:\Users\Катунина Татьяна Пет\Pictures\1377804899_41803_7734410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0327" y="1041756"/>
            <a:ext cx="4220312" cy="3512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Катунина Татьяна Пет\Pictures\yahta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656" y="3219822"/>
            <a:ext cx="3292107" cy="3638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5449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1707"/>
            <a:ext cx="792088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«</a:t>
            </a:r>
            <a:r>
              <a:rPr lang="ru-RU" sz="66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Трудоголики</a:t>
            </a:r>
            <a:r>
              <a:rPr lang="ru-RU" sz="6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» </a:t>
            </a:r>
            <a:endParaRPr lang="ru-RU" sz="6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2050" name="Picture 2" descr="C:\Users\Катунина Татьяна Пет\Pictures\6769231_6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84" y="1340768"/>
            <a:ext cx="5076000" cy="3386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Катунина Татьяна Пет\Pictures\2012-04-25_12-01-27_68077890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8665" y="1447538"/>
            <a:ext cx="4392000" cy="3297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Катунина Татьяна Пет\Pictures\Sy37U93V-g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501008"/>
            <a:ext cx="4572000" cy="3626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8354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1707"/>
            <a:ext cx="792088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«Оптимисты» </a:t>
            </a:r>
            <a:endParaRPr lang="ru-RU" sz="6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3074" name="Picture 2" descr="C:\Users\Катунина Татьяна Пет\Pictures\2143_posao-kolege-dreamstime_6370746_if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9584"/>
            <a:ext cx="600075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Катунина Татьяна Пет\Pictures\meiles_paveiksliukai2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9312" y="1178680"/>
            <a:ext cx="3695700" cy="552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Катунина Татьяна Пет\Pictures\медитация-на-природе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638550"/>
            <a:ext cx="4857750" cy="321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6820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1412776"/>
            <a:ext cx="813690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/>
          </a:p>
          <a:p>
            <a:pPr algn="ctr"/>
            <a:r>
              <a:rPr lang="ru-RU" b="1" dirty="0"/>
              <a:t>«</a:t>
            </a:r>
            <a:r>
              <a:rPr lang="ru-RU" sz="36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Красиво жить» — не просто звук пустой.</a:t>
            </a:r>
            <a:br>
              <a:rPr lang="ru-RU" sz="3600" b="1" dirty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36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Лишь тот, кто в мире красоту умножил</a:t>
            </a:r>
            <a:br>
              <a:rPr lang="ru-RU" sz="3600" b="1" dirty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36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Трудом, борьбой, — тот жизнь красиво прожил,</a:t>
            </a:r>
            <a:br>
              <a:rPr lang="ru-RU" sz="3600" b="1" dirty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36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Воистину увенчан красотой!</a:t>
            </a:r>
            <a:br>
              <a:rPr lang="ru-RU" sz="3600" b="1" dirty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36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И. Бехер</a:t>
            </a:r>
          </a:p>
        </p:txBody>
      </p:sp>
    </p:spTree>
    <p:extLst>
      <p:ext uri="{BB962C8B-B14F-4D97-AF65-F5344CB8AC3E}">
        <p14:creationId xmlns:p14="http://schemas.microsoft.com/office/powerpoint/2010/main" val="3093257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08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8950" y="548680"/>
            <a:ext cx="849694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bg1"/>
                </a:solidFill>
                <a:latin typeface="Monotype Corsiva" panose="03010101010201010101" pitchFamily="66" charset="0"/>
              </a:rPr>
              <a:t>Пусть бывает в жизни нелегко,</a:t>
            </a:r>
            <a:br>
              <a:rPr lang="ru-RU" sz="4000" b="1" dirty="0">
                <a:solidFill>
                  <a:schemeClr val="bg1"/>
                </a:solidFill>
                <a:latin typeface="Monotype Corsiva" panose="03010101010201010101" pitchFamily="66" charset="0"/>
              </a:rPr>
            </a:br>
            <a:r>
              <a:rPr lang="ru-RU" sz="4000" b="1" dirty="0">
                <a:solidFill>
                  <a:schemeClr val="bg1"/>
                </a:solidFill>
                <a:latin typeface="Monotype Corsiva" panose="03010101010201010101" pitchFamily="66" charset="0"/>
              </a:rPr>
              <a:t>И не всегда судьба тебе </a:t>
            </a:r>
            <a:r>
              <a:rPr lang="ru-RU" sz="4000" b="1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послушна,</a:t>
            </a:r>
            <a:br>
              <a:rPr lang="ru-RU" sz="4000" b="1" dirty="0" smtClean="0">
                <a:solidFill>
                  <a:schemeClr val="bg1"/>
                </a:solidFill>
                <a:latin typeface="Monotype Corsiva" panose="03010101010201010101" pitchFamily="66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Люби </a:t>
            </a:r>
            <a:r>
              <a:rPr lang="ru-RU" sz="4000" b="1" dirty="0">
                <a:solidFill>
                  <a:schemeClr val="bg1"/>
                </a:solidFill>
                <a:latin typeface="Monotype Corsiva" panose="03010101010201010101" pitchFamily="66" charset="0"/>
              </a:rPr>
              <a:t>людей - светло и простодушно.</a:t>
            </a:r>
            <a:br>
              <a:rPr lang="ru-RU" sz="4000" b="1" dirty="0">
                <a:solidFill>
                  <a:schemeClr val="bg1"/>
                </a:solidFill>
                <a:latin typeface="Monotype Corsiva" panose="03010101010201010101" pitchFamily="66" charset="0"/>
              </a:rPr>
            </a:br>
            <a:r>
              <a:rPr lang="ru-RU" sz="4000" b="1" dirty="0">
                <a:solidFill>
                  <a:schemeClr val="bg1"/>
                </a:solidFill>
                <a:latin typeface="Monotype Corsiva" panose="03010101010201010101" pitchFamily="66" charset="0"/>
              </a:rPr>
              <a:t>Ищи свою дорогу с малых лет</a:t>
            </a:r>
            <a:r>
              <a:rPr lang="ru-RU" sz="4000" b="1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,</a:t>
            </a:r>
          </a:p>
          <a:p>
            <a:pPr algn="ctr"/>
            <a:r>
              <a:rPr lang="ru-RU" sz="4000" b="1" dirty="0">
                <a:solidFill>
                  <a:schemeClr val="bg1"/>
                </a:solidFill>
                <a:latin typeface="Monotype Corsiva" panose="03010101010201010101" pitchFamily="66" charset="0"/>
              </a:rPr>
              <a:t/>
            </a:r>
            <a:br>
              <a:rPr lang="ru-RU" sz="4000" b="1" dirty="0">
                <a:solidFill>
                  <a:schemeClr val="bg1"/>
                </a:solidFill>
                <a:latin typeface="Monotype Corsiva" panose="03010101010201010101" pitchFamily="66" charset="0"/>
              </a:rPr>
            </a:br>
            <a:r>
              <a:rPr lang="ru-RU" sz="4000" b="1" dirty="0">
                <a:solidFill>
                  <a:schemeClr val="bg1"/>
                </a:solidFill>
                <a:latin typeface="Monotype Corsiva" panose="03010101010201010101" pitchFamily="66" charset="0"/>
              </a:rPr>
              <a:t>Уверенно вперед иди сквозь годы,</a:t>
            </a:r>
            <a:br>
              <a:rPr lang="ru-RU" sz="4000" b="1" dirty="0">
                <a:solidFill>
                  <a:schemeClr val="bg1"/>
                </a:solidFill>
                <a:latin typeface="Monotype Corsiva" panose="03010101010201010101" pitchFamily="66" charset="0"/>
              </a:rPr>
            </a:br>
            <a:r>
              <a:rPr lang="ru-RU" sz="4000" b="1" dirty="0">
                <a:solidFill>
                  <a:schemeClr val="bg1"/>
                </a:solidFill>
                <a:latin typeface="Monotype Corsiva" panose="03010101010201010101" pitchFamily="66" charset="0"/>
              </a:rPr>
              <a:t>Оставь на этой лучшей из планет</a:t>
            </a:r>
            <a:br>
              <a:rPr lang="ru-RU" sz="4000" b="1" dirty="0">
                <a:solidFill>
                  <a:schemeClr val="bg1"/>
                </a:solidFill>
                <a:latin typeface="Monotype Corsiva" panose="03010101010201010101" pitchFamily="66" charset="0"/>
              </a:rPr>
            </a:br>
            <a:r>
              <a:rPr lang="ru-RU" sz="4000" b="1" dirty="0">
                <a:solidFill>
                  <a:schemeClr val="bg1"/>
                </a:solidFill>
                <a:latin typeface="Monotype Corsiva" panose="03010101010201010101" pitchFamily="66" charset="0"/>
              </a:rPr>
              <a:t>Свой яркий след, свои живые всходы</a:t>
            </a:r>
            <a:r>
              <a:rPr lang="ru-RU" sz="4000" b="1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5733255"/>
            <a:ext cx="777686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dirty="0">
                <a:solidFill>
                  <a:srgbClr val="92D050"/>
                </a:solidFill>
                <a:latin typeface="Monotype Corsiva" panose="03010101010201010101" pitchFamily="66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880422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Весна</Template>
  <TotalTime>89</TotalTime>
  <Words>42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Spring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Катунина Татьяна Пет</dc:creator>
  <cp:lastModifiedBy>Катунина Татьяна Пет</cp:lastModifiedBy>
  <cp:revision>17</cp:revision>
  <dcterms:created xsi:type="dcterms:W3CDTF">2014-02-01T20:26:46Z</dcterms:created>
  <dcterms:modified xsi:type="dcterms:W3CDTF">2014-02-04T01:27:01Z</dcterms:modified>
</cp:coreProperties>
</file>