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57" r:id="rId3"/>
    <p:sldId id="260" r:id="rId4"/>
    <p:sldId id="261" r:id="rId5"/>
    <p:sldId id="262" r:id="rId6"/>
    <p:sldId id="265" r:id="rId7"/>
    <p:sldId id="274" r:id="rId8"/>
    <p:sldId id="267" r:id="rId9"/>
    <p:sldId id="269" r:id="rId10"/>
    <p:sldId id="263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A1AFE-8D0F-4BCC-95E9-9337087CFE38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B6C32-8EEB-467E-99AA-F0FECA6810A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711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0183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517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322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51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937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38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262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89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770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211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E65B4-DA03-4530-BD6E-7A40C548796A}" type="datetimeFigureOut">
              <a:rPr lang="ru-RU" smtClean="0"/>
              <a:t>17.04.2019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883FC9-2B1D-40D0-9E45-7E5FD2EC09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56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Практико-ориентированные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математические задачи, в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содержании которых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описаны ситуации из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окружающей действительности, связанные с формированием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практических   навыков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использования математических знаний и умений, необходимых в повседневной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в том числе с использованием материалов краеведения,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элементов производственных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процессов.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3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Семья Петровых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планирует поездку из Брянска  в Сочи . Можно ехать поездом, а можно – на своей машине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Какой способ  менее   затратный?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https://thumbs.dreamstime.com/z/%D1%8D%D1%81%D0%BA%D0%B8%D0%B7-%D1%81%D0%B5%D0%BC%D1%8C%D0%B8-%D1%88%D0%B0%D1%80%D0%B6%D0%B0-%D1%81%D1%87%D0%B0%D1%81%D1%82-%D0%B8%D0%B2%D1%8B%D0%B9-54299736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914" b="7754"/>
          <a:stretch/>
        </p:blipFill>
        <p:spPr bwMode="auto">
          <a:xfrm>
            <a:off x="395536" y="1757695"/>
            <a:ext cx="2016224" cy="13321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28800"/>
            <a:ext cx="1872208" cy="1528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0" t="-2195" r="58071" b="54828"/>
          <a:stretch/>
        </p:blipFill>
        <p:spPr bwMode="auto">
          <a:xfrm>
            <a:off x="2987824" y="1628800"/>
            <a:ext cx="2812238" cy="1909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115616" y="3717032"/>
            <a:ext cx="7052487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Оля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Жду в гости. Это мой дом. Квартира 78.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88532"/>
            <a:ext cx="1728192" cy="210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 descr="http://diploms-pgs.ru/products_pictures/9-etazhnyi-kirpichnyi-zhiloi-dom-v-g-elektrougli-32-B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" t="13392" r="1250" b="13043"/>
          <a:stretch/>
        </p:blipFill>
        <p:spPr bwMode="auto">
          <a:xfrm>
            <a:off x="4860032" y="4651465"/>
            <a:ext cx="3744416" cy="13809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2527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dirty="0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3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1.Тяжела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ты,  шапка 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Мономаха.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2.Повторение-мать учения.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3.Учась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, узнаешь,  как мало ты знаешь.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4. От мастер-класса 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я устал, позевал я и поспал.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5. Классно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было, всё прекрасно, сюда пришёл  я не напрасно.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6.Мило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, классно, ново было, но чего-то не хватило</a:t>
            </a:r>
            <a:r>
              <a:rPr lang="ru-RU" sz="1400" dirty="0">
                <a:ea typeface="Calibri"/>
                <a:cs typeface="FrankRuehl" pitchFamily="34" charset="-79"/>
              </a:rPr>
              <a:t>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400" dirty="0">
                <a:ea typeface="Calibri"/>
                <a:cs typeface="FrankRuehl" pitchFamily="34" charset="-79"/>
              </a:rPr>
              <a:t> </a:t>
            </a:r>
          </a:p>
          <a:p>
            <a:endParaRPr lang="ru-RU" sz="1400" dirty="0"/>
          </a:p>
        </p:txBody>
      </p:sp>
      <p:pic>
        <p:nvPicPr>
          <p:cNvPr id="5" name="Рисунок 4" descr="http://detskie-raskraski.ru/sites/default/files/raskraska-sova2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3" t="3683" r="20298"/>
          <a:stretch/>
        </p:blipFill>
        <p:spPr bwMode="auto">
          <a:xfrm>
            <a:off x="6660232" y="1268760"/>
            <a:ext cx="1152128" cy="17224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320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Мастер-класс</a:t>
            </a:r>
          </a:p>
          <a:p>
            <a:pPr marL="0" lvl="0" indent="0" algn="ctr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«Опыт работы по использованию практико-ориентированных заданий на уроках математики</a:t>
            </a:r>
          </a:p>
          <a:p>
            <a:pPr marL="0" lvl="0" indent="0" algn="ctr">
              <a:lnSpc>
                <a:spcPct val="115000"/>
              </a:lnSpc>
              <a:buNone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в начальной школе»</a:t>
            </a:r>
            <a:endParaRPr lang="ru-RU" sz="2400" b="1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lvl="0" indent="0" algn="r">
              <a:buNone/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</a:p>
          <a:p>
            <a:pPr marL="0" lvl="0" indent="0" algn="r">
              <a:buNone/>
              <a:tabLst>
                <a:tab pos="457200" algn="l"/>
              </a:tabLst>
            </a:pPr>
            <a:endParaRPr lang="ru-RU" sz="22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0" lvl="0" indent="0" algn="r">
              <a:buNone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Подготовила </a:t>
            </a:r>
          </a:p>
          <a:p>
            <a:pPr marL="0" lvl="0" indent="0" algn="r">
              <a:buNone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учитель начальных классов </a:t>
            </a:r>
          </a:p>
          <a:p>
            <a:pPr marL="0" lvl="0" indent="0" algn="r">
              <a:buNone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МБОУ </a:t>
            </a:r>
            <a:r>
              <a:rPr lang="ru-RU" sz="2200" dirty="0" err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Ржаницкой</a:t>
            </a:r>
            <a:r>
              <a:rPr lang="ru-RU" sz="2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 СОШ</a:t>
            </a:r>
          </a:p>
          <a:p>
            <a:pPr marL="0" lvl="0" indent="0" algn="r">
              <a:buNone/>
              <a:tabLst>
                <a:tab pos="457200" algn="l"/>
              </a:tabLst>
            </a:pPr>
            <a:r>
              <a:rPr lang="ru-RU" sz="22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Галкина Т.М</a:t>
            </a: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9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еминар областной\тонких.jpe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7" t="16510" r="14749" b="17150"/>
          <a:stretch/>
        </p:blipFill>
        <p:spPr bwMode="auto">
          <a:xfrm rot="20967153">
            <a:off x="877704" y="1235051"/>
            <a:ext cx="2571841" cy="393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692696"/>
            <a:ext cx="41044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Содержание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Условия задач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1. Дома и в школе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2. В магазине и на рынке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3. На даче и в деревне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4. В дороге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5. В походах и на экскурсиях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6. Время и его измерение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7. Семейные отношения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8. Многое могут рассказать таблицы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9. Маленьким бизнесменам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10. Бытовые затруднения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Раздел 11. Каверзные вопросы и задачи.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Ответы и решения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9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Семейные отношения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Антон рассматривал своё генеалогическое дерево,  на котором отмечены одни мужчины. Стрелка идёт от отца к сыну. Как зовут сына брата дедушки Антона?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Михаил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Василий                                                              Павел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Сергей                     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Степан                                                                    Дмитрий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Антон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63888" y="4797152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691680" y="3212976"/>
            <a:ext cx="23762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475656" y="3933056"/>
            <a:ext cx="216024" cy="1260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067944" y="3212976"/>
            <a:ext cx="20882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156176" y="3933056"/>
            <a:ext cx="28803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691680" y="3933056"/>
            <a:ext cx="187220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58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Время и его измерения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Два друга отправились в отпуск в Нью-Йорк. Они гуляли, любовались достопримечательностями и в 17.00 решили позвонить домой в Брянск  и разбудили родственников, так как там уже был час ночи. В какое время им надо позвонить   из Нью-Йорка,   чтобы в Брянске было 8.00?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laoblogger.com/images/nice-clipart-image-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49432">
            <a:off x="3589882" y="3737831"/>
            <a:ext cx="1496065" cy="11551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5126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497" y="1700808"/>
            <a:ext cx="6823169" cy="566936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Как</a:t>
            </a:r>
            <a:r>
              <a:rPr lang="ru-RU" sz="3200" dirty="0" smtClean="0"/>
              <a:t> </a:t>
            </a:r>
            <a:r>
              <a:rPr lang="ru-RU" sz="2000" dirty="0" smtClean="0"/>
              <a:t>начертить окружность без циркуля?</a:t>
            </a:r>
            <a:endParaRPr lang="ru-RU" sz="2000" dirty="0"/>
          </a:p>
        </p:txBody>
      </p:sp>
      <p:pic>
        <p:nvPicPr>
          <p:cNvPr id="3074" name="Picture 2" descr="C:\Users\1\Desktop\семинар областной\15867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70" y="2564904"/>
            <a:ext cx="1656184" cy="127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4" t="-6068" r="10837" b="-1"/>
          <a:stretch/>
        </p:blipFill>
        <p:spPr bwMode="auto">
          <a:xfrm>
            <a:off x="1212576" y="2420888"/>
            <a:ext cx="1908211" cy="1896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082" y="5603734"/>
            <a:ext cx="900100" cy="81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328041"/>
            <a:ext cx="988651" cy="616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7215" y="5805263"/>
            <a:ext cx="631311" cy="7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255" y="5215128"/>
            <a:ext cx="777212" cy="77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546" y="5301209"/>
            <a:ext cx="720080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295774"/>
            <a:ext cx="792088" cy="905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66682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Задание 1.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Начертить окружность без циркуля.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332656"/>
            <a:ext cx="264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Практические  задания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80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Задание 2.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Определите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ватит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ли данного листа бумаги, чтобы оклеить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коробочку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хранения пуговиц</a:t>
            </a:r>
            <a:r>
              <a:rPr lang="ru-RU" sz="1600" dirty="0"/>
              <a:t>….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3096"/>
            <a:ext cx="1728192" cy="169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 descr="https://wordassociations.net/image/600x/svg_to_png/lemmling_Blank_sticky_note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455114"/>
            <a:ext cx="1872208" cy="12810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1144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Сравните задачи: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окраски пола площадью 15 кв. м  израсходовали 2 кг краски. Сколько краски израсходуют на покраску пола в комнате размером 6м на 5 м?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6160" y="764704"/>
            <a:ext cx="4038600" cy="4525963"/>
          </a:xfrm>
        </p:spPr>
        <p:txBody>
          <a:bodyPr/>
          <a:lstStyle/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летних каникулах будет в школьной столовой будет проведён ремонт пола. На покраску пола выделено 10000 рублей.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Достаточно ли средств выделено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ремонт?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462372"/>
            <a:ext cx="3312368" cy="1946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7" b="17709"/>
          <a:stretch/>
        </p:blipFill>
        <p:spPr bwMode="auto">
          <a:xfrm>
            <a:off x="3635897" y="3108861"/>
            <a:ext cx="1331640" cy="866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41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Задания по материалам ВПР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42950">
            <a:off x="729490" y="1253847"/>
            <a:ext cx="1601532" cy="185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146089"/>
            <a:ext cx="1584176" cy="2147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53" t="8299"/>
          <a:stretch/>
        </p:blipFill>
        <p:spPr bwMode="auto">
          <a:xfrm>
            <a:off x="1223629" y="3769788"/>
            <a:ext cx="2232248" cy="808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03286"/>
            <a:ext cx="1807161" cy="1179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58" t="13258" r="-593"/>
          <a:stretch/>
        </p:blipFill>
        <p:spPr bwMode="auto">
          <a:xfrm>
            <a:off x="6939876" y="2564904"/>
            <a:ext cx="1744967" cy="11802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96752"/>
            <a:ext cx="1763732" cy="10487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6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</TotalTime>
  <Words>412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Практико-ориентированные задачи  </vt:lpstr>
      <vt:lpstr>Презентация PowerPoint</vt:lpstr>
      <vt:lpstr>Презентация PowerPoint</vt:lpstr>
      <vt:lpstr>Семейные отношения</vt:lpstr>
      <vt:lpstr>Время и его измерения</vt:lpstr>
      <vt:lpstr>Как начертить окружность без циркуля?</vt:lpstr>
      <vt:lpstr>Задание 2. Определите хватит ли данного листа бумаги, чтобы оклеить коробочку  для хранения пуговиц….</vt:lpstr>
      <vt:lpstr>Сравните задачи:</vt:lpstr>
      <vt:lpstr>Задания по материалам ВПР</vt:lpstr>
      <vt:lpstr>Семья Петровых планирует поездку из Брянска  в Сочи . Можно ехать поездом, а можно – на своей машине. Какой способ  менее   затратный?  </vt:lpstr>
      <vt:lpstr>Рефлексия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Зональный  семинар  Базовой инновационной площадки по реализации программы преемственности практико-ориентированного образования дошкольного и начального общего уровней образования</dc:title>
  <dc:creator>1</dc:creator>
  <cp:lastModifiedBy>Алексей</cp:lastModifiedBy>
  <cp:revision>60</cp:revision>
  <dcterms:created xsi:type="dcterms:W3CDTF">2018-11-13T16:31:42Z</dcterms:created>
  <dcterms:modified xsi:type="dcterms:W3CDTF">2019-04-17T20:35:04Z</dcterms:modified>
</cp:coreProperties>
</file>