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25D80-6945-4E6D-8738-1DC25D627D4C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41FE5-0266-42B5-AD74-8C54AB176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912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МАДОУ Детский сад 18 Федорова Л.Н.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41FE5-0266-42B5-AD74-8C54AB17664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4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18" Type="http://schemas.microsoft.com/office/2007/relationships/hdphoto" Target="../media/hdphoto7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17" Type="http://schemas.openxmlformats.org/officeDocument/2006/relationships/image" Target="../media/image11.png"/><Relationship Id="rId2" Type="http://schemas.openxmlformats.org/officeDocument/2006/relationships/image" Target="../media/image2.jpe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4.png"/><Relationship Id="rId15" Type="http://schemas.microsoft.com/office/2007/relationships/hdphoto" Target="../media/hdphoto6.wdp"/><Relationship Id="rId10" Type="http://schemas.openxmlformats.org/officeDocument/2006/relationships/image" Target="../media/image7.png"/><Relationship Id="rId19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ae1e62bb20ba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Найди </a:t>
            </a:r>
            <a:r>
              <a:rPr lang="ru-RU" sz="72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10 отличий</a:t>
            </a:r>
            <a:endParaRPr lang="ru-RU" sz="72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4680520" cy="14150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воспитатель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Федорова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Л.Н.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МАДОУ Детский сад 18 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740352" y="57332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hlinkClick r:id="" action="ppaction://hlinkshowjump?jump=nextslide"/>
              </a:rPr>
              <a:t>Начать</a:t>
            </a:r>
            <a:r>
              <a:rPr lang="ru-RU" sz="1000" dirty="0" smtClean="0">
                <a:solidFill>
                  <a:srgbClr val="002060"/>
                </a:solidFill>
              </a:rPr>
              <a:t> </a:t>
            </a:r>
            <a:r>
              <a:rPr lang="ru-RU" sz="1000" dirty="0" smtClean="0">
                <a:solidFill>
                  <a:schemeClr val="accent4">
                    <a:lumMod val="50000"/>
                  </a:schemeClr>
                </a:solidFill>
              </a:rPr>
              <a:t>игру</a:t>
            </a:r>
            <a:endParaRPr lang="ru-RU" sz="1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3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Tri_medvedya_15_072145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9"/>
          <a:stretch/>
        </p:blipFill>
        <p:spPr bwMode="auto">
          <a:xfrm>
            <a:off x="35496" y="710262"/>
            <a:ext cx="4536504" cy="471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User\Desktop\Tri_medvedya_15_0721455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09"/>
          <a:stretch/>
        </p:blipFill>
        <p:spPr bwMode="auto">
          <a:xfrm>
            <a:off x="4716016" y="743945"/>
            <a:ext cx="4320480" cy="471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ятно 1 1"/>
          <p:cNvSpPr/>
          <p:nvPr/>
        </p:nvSpPr>
        <p:spPr>
          <a:xfrm>
            <a:off x="323528" y="5824286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1</a:t>
            </a:r>
          </a:p>
        </p:txBody>
      </p:sp>
      <p:sp>
        <p:nvSpPr>
          <p:cNvPr id="6" name="Пятно 1 5"/>
          <p:cNvSpPr/>
          <p:nvPr/>
        </p:nvSpPr>
        <p:spPr>
          <a:xfrm>
            <a:off x="1115616" y="5813878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2</a:t>
            </a:r>
            <a:endParaRPr lang="ru-RU" sz="1000" dirty="0"/>
          </a:p>
        </p:txBody>
      </p:sp>
      <p:sp>
        <p:nvSpPr>
          <p:cNvPr id="7" name="Пятно 1 6"/>
          <p:cNvSpPr/>
          <p:nvPr/>
        </p:nvSpPr>
        <p:spPr>
          <a:xfrm>
            <a:off x="2015716" y="5839728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3</a:t>
            </a:r>
            <a:endParaRPr lang="ru-RU" sz="1000" dirty="0"/>
          </a:p>
        </p:txBody>
      </p:sp>
      <p:sp>
        <p:nvSpPr>
          <p:cNvPr id="8" name="Пятно 1 7"/>
          <p:cNvSpPr/>
          <p:nvPr/>
        </p:nvSpPr>
        <p:spPr>
          <a:xfrm>
            <a:off x="2915816" y="5834437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4</a:t>
            </a:r>
            <a:endParaRPr lang="ru-RU" sz="1000" dirty="0"/>
          </a:p>
        </p:txBody>
      </p:sp>
      <p:sp>
        <p:nvSpPr>
          <p:cNvPr id="9" name="Пятно 1 8"/>
          <p:cNvSpPr/>
          <p:nvPr/>
        </p:nvSpPr>
        <p:spPr>
          <a:xfrm>
            <a:off x="3906129" y="5830658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5</a:t>
            </a:r>
            <a:endParaRPr lang="ru-RU" sz="1000" dirty="0"/>
          </a:p>
        </p:txBody>
      </p:sp>
      <p:sp>
        <p:nvSpPr>
          <p:cNvPr id="10" name="Пятно 1 9"/>
          <p:cNvSpPr/>
          <p:nvPr/>
        </p:nvSpPr>
        <p:spPr>
          <a:xfrm>
            <a:off x="4887819" y="5788423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6</a:t>
            </a:r>
            <a:endParaRPr lang="ru-RU" sz="1000" dirty="0"/>
          </a:p>
        </p:txBody>
      </p:sp>
      <p:sp>
        <p:nvSpPr>
          <p:cNvPr id="11" name="Пятно 1 10"/>
          <p:cNvSpPr/>
          <p:nvPr/>
        </p:nvSpPr>
        <p:spPr>
          <a:xfrm>
            <a:off x="5796136" y="5812548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/>
              <a:t>7</a:t>
            </a:r>
          </a:p>
        </p:txBody>
      </p:sp>
      <p:sp>
        <p:nvSpPr>
          <p:cNvPr id="12" name="Пятно 1 11"/>
          <p:cNvSpPr/>
          <p:nvPr/>
        </p:nvSpPr>
        <p:spPr>
          <a:xfrm>
            <a:off x="6660232" y="5774960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8</a:t>
            </a:r>
            <a:endParaRPr lang="ru-RU" sz="1000" dirty="0"/>
          </a:p>
        </p:txBody>
      </p:sp>
      <p:sp>
        <p:nvSpPr>
          <p:cNvPr id="13" name="Пятно 1 12"/>
          <p:cNvSpPr/>
          <p:nvPr/>
        </p:nvSpPr>
        <p:spPr>
          <a:xfrm>
            <a:off x="7550213" y="5774960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9</a:t>
            </a:r>
            <a:endParaRPr lang="ru-RU" sz="1000" dirty="0"/>
          </a:p>
        </p:txBody>
      </p:sp>
      <p:sp>
        <p:nvSpPr>
          <p:cNvPr id="14" name="Пятно 1 13"/>
          <p:cNvSpPr/>
          <p:nvPr/>
        </p:nvSpPr>
        <p:spPr>
          <a:xfrm>
            <a:off x="8388424" y="5774960"/>
            <a:ext cx="576064" cy="64807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10</a:t>
            </a:r>
            <a:endParaRPr lang="ru-RU" sz="1000" dirty="0"/>
          </a:p>
        </p:txBody>
      </p:sp>
      <p:pic>
        <p:nvPicPr>
          <p:cNvPr id="15" name="Picture 14" descr="C:\Users\User\Desktop\РПГ апрель\tild3234-3133-4863-a161-623133636538__sunn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062" y="908720"/>
            <a:ext cx="445686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C:\Users\User\Desktop\РПГ апрель\в блог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380" y="3524258"/>
            <a:ext cx="848087" cy="37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User\Desktop\РПГ апрель\клубники-корзины-56484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843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490" y="3789040"/>
            <a:ext cx="685571" cy="76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User\Desktop\РПГ апрель\seguin_form_board_1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85" y="4222771"/>
            <a:ext cx="281589" cy="19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240_F_57899489_3DZgIhLSOetjk7bZlGESOQT4gPb35yTy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791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45791">
            <a:off x="347432" y="2135249"/>
            <a:ext cx="367806" cy="19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C:\Users\User\Desktop\РПГ апрель\Inflorescence_head_Clove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9989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086" y="2233071"/>
            <a:ext cx="356099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Красивые-облака-картинки-для-детей-прикольные-интересные-чудные-12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15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908720"/>
            <a:ext cx="745965" cy="50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hedgehog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459836" cy="47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i_002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300" b="100000" l="0" r="944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456" y="3713590"/>
            <a:ext cx="363044" cy="70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mukhomor_krasniy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787" y="4418815"/>
            <a:ext cx="334469" cy="43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236296" y="666936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26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1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1" r="9025"/>
          <a:stretch/>
        </p:blipFill>
        <p:spPr bwMode="auto">
          <a:xfrm>
            <a:off x="1460810" y="571500"/>
            <a:ext cx="623353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52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32</Words>
  <Application>Microsoft Office PowerPoint</Application>
  <PresentationFormat>Экран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Найди 10 отличий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Найти 10 отличий</dc:title>
  <dc:creator>User</dc:creator>
  <cp:lastModifiedBy>User</cp:lastModifiedBy>
  <cp:revision>15</cp:revision>
  <dcterms:created xsi:type="dcterms:W3CDTF">2019-04-13T14:27:19Z</dcterms:created>
  <dcterms:modified xsi:type="dcterms:W3CDTF">2019-04-17T13:49:44Z</dcterms:modified>
</cp:coreProperties>
</file>