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84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2181D-6D4A-4184-8221-94A0DF4C317B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ADE6-C4BF-4F64-84CF-C2313DE5C6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2181D-6D4A-4184-8221-94A0DF4C317B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ADE6-C4BF-4F64-84CF-C2313DE5C6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2181D-6D4A-4184-8221-94A0DF4C317B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ADE6-C4BF-4F64-84CF-C2313DE5C6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2181D-6D4A-4184-8221-94A0DF4C317B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ADE6-C4BF-4F64-84CF-C2313DE5C6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2181D-6D4A-4184-8221-94A0DF4C317B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ADE6-C4BF-4F64-84CF-C2313DE5C6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2181D-6D4A-4184-8221-94A0DF4C317B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ADE6-C4BF-4F64-84CF-C2313DE5C6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2181D-6D4A-4184-8221-94A0DF4C317B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ADE6-C4BF-4F64-84CF-C2313DE5C6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2181D-6D4A-4184-8221-94A0DF4C317B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ADE6-C4BF-4F64-84CF-C2313DE5C6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2181D-6D4A-4184-8221-94A0DF4C317B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ADE6-C4BF-4F64-84CF-C2313DE5C6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2181D-6D4A-4184-8221-94A0DF4C317B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ADE6-C4BF-4F64-84CF-C2313DE5C6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2181D-6D4A-4184-8221-94A0DF4C317B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ADE6-C4BF-4F64-84CF-C2313DE5C6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2181D-6D4A-4184-8221-94A0DF4C317B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AADE6-C4BF-4F64-84CF-C2313DE5C6C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736x/e9/a6/b2/e9a6b26b703aba5d54076b7f8fb8838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471" y="785794"/>
            <a:ext cx="8748529" cy="55721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000108"/>
            <a:ext cx="8029604" cy="2513021"/>
          </a:xfrm>
        </p:spPr>
        <p:txBody>
          <a:bodyPr>
            <a:normAutofit/>
          </a:bodyPr>
          <a:lstStyle/>
          <a:p>
            <a:r>
              <a:rPr lang="en-US" sz="8800" b="1" cap="all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Playdough</a:t>
            </a:r>
            <a:endParaRPr lang="ru-RU" sz="8800" b="1" cap="all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borneoservis.ru/image/cache/catalog/KONDITERCA/prochee/shop_items_catalog_image343380-766x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214422"/>
            <a:ext cx="3502152" cy="564357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You need:</a:t>
            </a:r>
            <a:endParaRPr lang="ru-RU" sz="8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thin gloves</a:t>
            </a:r>
          </a:p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corn flour </a:t>
            </a:r>
          </a:p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hair balsam</a:t>
            </a:r>
          </a:p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cooking sheet</a:t>
            </a:r>
          </a:p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wet wipes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im0-tub-ru.yandex.net/i?id=afe4bee6bb517f52c9bc64ba5ec842ab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8433" y="1500174"/>
            <a:ext cx="1714512" cy="1285884"/>
          </a:xfrm>
          <a:prstGeom prst="rect">
            <a:avLst/>
          </a:prstGeom>
          <a:noFill/>
        </p:spPr>
      </p:pic>
      <p:pic>
        <p:nvPicPr>
          <p:cNvPr id="6148" name="Picture 4" descr="http://my-book-shop.ru/image/product/3/29625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5286364"/>
            <a:ext cx="1571636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You mustn’t:</a:t>
            </a:r>
            <a:endParaRPr lang="ru-RU" sz="8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554419"/>
          </a:xfrm>
        </p:spPr>
        <p:txBody>
          <a:bodyPr/>
          <a:lstStyle/>
          <a:p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to work without gloves</a:t>
            </a:r>
          </a:p>
          <a:p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to blow on the 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corn flour</a:t>
            </a:r>
          </a:p>
          <a:p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to pour the hair balsam on each other</a:t>
            </a:r>
          </a:p>
          <a:p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to throw the play dough </a:t>
            </a: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MIX:</a:t>
            </a:r>
            <a:endParaRPr lang="ru-RU" sz="7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corn flour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– ½ cup</a:t>
            </a:r>
          </a:p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hair </a:t>
            </a: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balsam 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- ¾ cup</a:t>
            </a: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Then put the mass on the table, and beat the mass hardly.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age.myplayroom.ru/files/1/6973/6142781/original/gafile-ji71f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27573" cy="3085102"/>
          </a:xfrm>
          <a:prstGeom prst="rect">
            <a:avLst/>
          </a:prstGeom>
          <a:noFill/>
        </p:spPr>
      </p:pic>
      <p:pic>
        <p:nvPicPr>
          <p:cNvPr id="4100" name="Picture 4" descr="https://pp.userapi.com/uHZT-xU3LT-LEQkGHD47kTX38fThzP3LjSI18g/ghrSSOAEIg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357562"/>
            <a:ext cx="4019550" cy="3200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49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Playdough</vt:lpstr>
      <vt:lpstr>You need:</vt:lpstr>
      <vt:lpstr>You mustn’t:</vt:lpstr>
      <vt:lpstr>MIX: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Playdough</dc:title>
  <dc:creator>MamaCat</dc:creator>
  <cp:lastModifiedBy>MamaCat</cp:lastModifiedBy>
  <cp:revision>6</cp:revision>
  <dcterms:created xsi:type="dcterms:W3CDTF">2019-03-20T18:07:35Z</dcterms:created>
  <dcterms:modified xsi:type="dcterms:W3CDTF">2019-03-20T18:57:02Z</dcterms:modified>
</cp:coreProperties>
</file>