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8" r:id="rId3"/>
    <p:sldId id="259" r:id="rId4"/>
    <p:sldId id="256" r:id="rId5"/>
    <p:sldId id="260" r:id="rId6"/>
    <p:sldId id="261" r:id="rId7"/>
    <p:sldId id="263" r:id="rId8"/>
    <p:sldId id="266" r:id="rId9"/>
    <p:sldId id="264" r:id="rId10"/>
    <p:sldId id="262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242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7A527-E397-4A81-92C0-D2BA7578A87F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EEC08-7193-48A1-95EF-81896DD65A5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56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EEC08-7193-48A1-95EF-81896DD65A5A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68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18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777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85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44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92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83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24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75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11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43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4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9AED-3DD3-4D3E-9E53-E251C7304D87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4E1EE-ED4C-42A8-A024-BDA0A61758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4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17766"/>
            <a:ext cx="1031924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178" y="3068960"/>
            <a:ext cx="4572000" cy="233910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«Наш Невский район – зеленая жемчужина Санкт-Петербурга»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5589240"/>
            <a:ext cx="324036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i="1" dirty="0" smtClean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№ 75.</a:t>
            </a:r>
            <a:endParaRPr lang="en-US" sz="2000" b="1" i="1" dirty="0" smtClean="0">
              <a:ln w="5080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err="1" smtClean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</a:t>
            </a:r>
            <a:r>
              <a:rPr lang="ru-RU" sz="2000" b="1" i="1" dirty="0" smtClean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группа   « Радуга »     </a:t>
            </a:r>
            <a:endParaRPr lang="en-US" sz="2000" b="1" i="1" dirty="0" smtClean="0">
              <a:ln w="5080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err="1" smtClean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</a:t>
            </a:r>
            <a:r>
              <a:rPr lang="ru-RU" sz="2000" b="1" i="1" dirty="0" smtClean="0">
                <a:ln w="5080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-ль: Косырева Е.В.     </a:t>
            </a:r>
            <a:r>
              <a:rPr lang="ru-RU" sz="20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endParaRPr lang="ru-RU" sz="2000" b="1" i="1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55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ВЗАИМОДЕЙСТВИЕ С СЕМЬЕЙ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066210">
            <a:off x="755576" y="1772816"/>
            <a:ext cx="3322712" cy="4497363"/>
          </a:xfrm>
        </p:spPr>
        <p:txBody>
          <a:bodyPr>
            <a:normAutofit fontScale="92500"/>
          </a:bodyPr>
          <a:lstStyle/>
          <a:p>
            <a:r>
              <a:rPr lang="ru-RU" sz="2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Домашнее задание родителям: посетить с детьми достопримечательности и сделать фотоотчет. Совместное с родителями и детьми фотовыставки "Санкт-Петербург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"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49676">
            <a:off x="4017130" y="2036519"/>
            <a:ext cx="4622035" cy="3069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7089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абота над макетом нашего микрорайона.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437112"/>
            <a:ext cx="346393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172" y="1693988"/>
            <a:ext cx="3248693" cy="1951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93988"/>
            <a:ext cx="3888432" cy="2323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231" y="4137292"/>
            <a:ext cx="3924970" cy="2390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1616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93945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Спасибо за внимание.   </a:t>
            </a:r>
          </a:p>
          <a:p>
            <a:pPr marL="0" indent="0" algn="ctr">
              <a:buNone/>
            </a:pP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052736"/>
            <a:ext cx="7488832" cy="6055889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1794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5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составу участников проект: групповой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старший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дошкольный  возраст). Так же проект предусматривает активное участие родителей воспитанников.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Тип проекта: исследовательский, творческий.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тематике проект: комплексный.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срокам реализации: с 15.09. 2014г. по 15.05.2015г.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Реализация образовательных областей по ФГТ: Социализация, Коммуникация, Познание, Безопасность, Художественное творчество.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 fontScale="90000"/>
          </a:bodyPr>
          <a:lstStyle/>
          <a:p>
            <a:pPr lvl="3" algn="ctr" rtl="0">
              <a:spcBef>
                <a:spcPct val="0"/>
              </a:spcBef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СОДЕРЖАНИЕ ПРОЕКТА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CC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CC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CC0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69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192688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Основание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разработки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6120680" cy="1368153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обеспечивает достижение конкретных результатов 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короткий срок. Реализация проекта обеспечивает активное участие детей, родителей и педагогов. Проект может быть реализован в рамках совместной деятельности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CC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00CC0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00CC0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098022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РОБЛЕМА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76972" y="3933056"/>
            <a:ext cx="6264696" cy="16004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незнание детей о достопримечательностях, многообразии и особенностях архитектурных строений; отсутствие культуры поведения в родном городе.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29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752" y="620688"/>
            <a:ext cx="9036496" cy="584633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4600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                    </a:t>
            </a:r>
            <a:r>
              <a:rPr lang="ru-RU" sz="4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 ПРОЕКТА:</a:t>
            </a:r>
          </a:p>
          <a:p>
            <a:pPr algn="l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Развитие у детей эстетических способностей: видеть, чувствовать красоту улиц и достопримечательностей Невского района Санкт-Петербурга;</a:t>
            </a:r>
          </a:p>
          <a:p>
            <a:pPr algn="l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2. Развитие познавательных интересов: назначение мостов, их декоративное убранство, история появления в городе, изменения внешнего вида;</a:t>
            </a:r>
          </a:p>
          <a:p>
            <a:pPr algn="l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Развитие творческих способностей: сочинение, рисование, аппликация и лепка, дизайн- проект;</a:t>
            </a:r>
          </a:p>
          <a:p>
            <a:pPr algn="l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Развитие коммуникативных способностей: обсуждения, высказывание гипотез, установление договорённостей.</a:t>
            </a:r>
          </a:p>
          <a:p>
            <a:pPr algn="l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Создавать условия для восприятия сведений об историческом прошлом и культурном облике родного города.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 Осуществлять ознакомление дошкольников с историческим, культурным, географическим, природно-экологическим своеобразии.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 Воспитывать чувство гордости за Санкт-Петербург, эмоционально-ценностное отношение к своему городу.</a:t>
            </a:r>
          </a:p>
          <a:p>
            <a:pPr algn="l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934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28273"/>
            <a:ext cx="4392488" cy="778098"/>
          </a:xfrm>
        </p:spPr>
        <p:txBody>
          <a:bodyPr>
            <a:norm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 ПРОЕКТА: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351" y="692696"/>
            <a:ext cx="9065323" cy="1800200"/>
          </a:xfrm>
        </p:spPr>
        <p:txBody>
          <a:bodyPr>
            <a:no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Осуществление комплексного подхода к воспитанию детей в духе патриотизма, приобщение дошкольников к истории и культуре родного города-Санкт-Петербурга, её достопримечательностях; воспитание любви и привязанности к родному городу.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99384" y="414908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ФОРМЫ И МЕТОДЫ РАБОТЫ: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914011"/>
            <a:ext cx="90579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Тематические занятия, презентации, беседы, целевые прогулки, просмотр мультфильмов, ситуации, заучивание стихов, настольные игры, наблюдения, чтение художественных произведений, ролевые, дидактические игры, рассматривание иллюстраций.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199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ОЖИДАЕМЫЙ РЕЗУЛЬТАТ: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ru-RU" sz="3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Уточнение и дополнение о достопримечательностях города и культуре поведения в городе. Иметь представления о мероприятиях, направленных на развитие и улучшение города. Закрепить знания о разновидностях мостов, зданий; знать их названия; уметь различать и находить сходства в разновидностях архитектурных строений. Иметь навыки дисциплины, культуры поведения в общественных местах города. Развить гуманное отношение и патриотическое чувство к своему городу.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589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632848" cy="1368152"/>
          </a:xfrm>
        </p:spPr>
        <p:txBody>
          <a:bodyPr>
            <a:noAutofit/>
          </a:bodyPr>
          <a:lstStyle/>
          <a:p>
            <a:r>
              <a:rPr lang="ru-RU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ОБРАЗОВАТЕЛЬНЫЕ ОБЛАСТИ</a:t>
            </a:r>
            <a:br>
              <a:rPr lang="ru-RU" sz="36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Изодеятельность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Коллективная работа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700808"/>
            <a:ext cx="7224207" cy="4797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9475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РАЗВИВАЮЩАЯ СРЕДА.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036711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Уголок 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Петербурговедения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</a:t>
            </a: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Периодический иллюстративный материал.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90663"/>
            <a:ext cx="3741790" cy="2484783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17032"/>
            <a:ext cx="3751622" cy="249131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851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 </a:t>
            </a:r>
            <a:r>
              <a:rPr lang="ru-RU" sz="27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Совместное с детьми составление фотоальбомов для рассматривания </a:t>
            </a:r>
            <a:r>
              <a:rPr lang="ru-RU" sz="27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Санкт-Петербурге </a:t>
            </a:r>
            <a:r>
              <a:rPr lang="ru-RU" sz="27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достопримечательностях Невского района</a:t>
            </a:r>
            <a:r>
              <a:rPr lang="ru-RU" sz="27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93096"/>
            <a:ext cx="3565381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45" y="1710594"/>
            <a:ext cx="3469648" cy="2291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45" y="4293096"/>
            <a:ext cx="3421970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743982"/>
            <a:ext cx="3429482" cy="22577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140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923</TotalTime>
  <Words>274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СОДЕРЖАНИЕ ПРОЕКТА </vt:lpstr>
      <vt:lpstr>Основание для разработки :</vt:lpstr>
      <vt:lpstr>Презентация PowerPoint</vt:lpstr>
      <vt:lpstr>ЦЕЛЬ ПРОЕКТА: </vt:lpstr>
      <vt:lpstr>ОЖИДАЕМЫЙ РЕЗУЛЬТАТ: </vt:lpstr>
      <vt:lpstr>ОБРАЗОВАТЕЛЬНЫЕ ОБЛАСТИ Изодеятельность. Коллективная работа.</vt:lpstr>
      <vt:lpstr>РАЗВИВАЮЩАЯ СРЕДА.</vt:lpstr>
      <vt:lpstr> Совместное с детьми составление фотоальбомов для рассматривания о Санкт-Петербурге и достопримечательностях Невского района.</vt:lpstr>
      <vt:lpstr>ВЗАИМОДЕЙСТВИЕ С СЕМЬЕЙ</vt:lpstr>
      <vt:lpstr>Работа над макетом нашего микрорайона.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Петербурговедению</dc:title>
  <dc:creator>Виктор</dc:creator>
  <cp:lastModifiedBy>user</cp:lastModifiedBy>
  <cp:revision>66</cp:revision>
  <dcterms:created xsi:type="dcterms:W3CDTF">2015-03-21T21:31:10Z</dcterms:created>
  <dcterms:modified xsi:type="dcterms:W3CDTF">2019-04-17T15:35:19Z</dcterms:modified>
</cp:coreProperties>
</file>