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8" r:id="rId7"/>
    <p:sldId id="269" r:id="rId8"/>
    <p:sldId id="270" r:id="rId9"/>
    <p:sldId id="265" r:id="rId10"/>
    <p:sldId id="264" r:id="rId11"/>
    <p:sldId id="275" r:id="rId12"/>
    <p:sldId id="276" r:id="rId13"/>
    <p:sldId id="259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719E7-D8AF-4F68-B837-8BE2D52A3588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908A-6C19-41A5-94D1-F8216305A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804DE-2A56-4720-A0AB-1D313A54C38A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D6D64-2BE1-4FAF-B433-8FC77DF05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54703-5BA3-4DEF-A0C7-C374236A01AC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AC820-CB23-4BED-A0C1-3324CF166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BB676-3B22-49A2-92E5-F05B1644F8C0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66F07-F804-4316-AADF-CB733E9D2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958C4-830E-4961-B8CF-6379BC574232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843E5-1356-4693-BDB7-4662F5470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35149-4357-41AC-9449-88E5AE0EC140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A63B-518E-4774-B415-802DBB0A4A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E8CB4-7E9A-45EA-BDC7-D3C6630DCDE8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D89CB-17AA-4DBE-8AB5-72FD85254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7C742-62E5-42E7-8C16-355E1636852F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D3772-EAD2-48D3-86C1-4D097393A7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9D6A-6FA8-4A80-AF7C-CD874FAFDBA8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B9F34-B8E4-4F44-A00C-8B313F279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89AE9-6A7A-4743-8E00-A13791878DA5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DB25B-EF1E-4B55-BCEF-3ACDA8E4FE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7BEE8-AE4C-49DB-9736-0824ABCCD765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245C-0944-4A95-8179-50304AE35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CCC1B9-4843-404F-9C07-336088376AB4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45651C-91CE-4C06-BDE9-BACEA54B1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7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357562"/>
            <a:ext cx="7358063" cy="2714643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Проект </a:t>
            </a:r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«Мороженое</a:t>
            </a:r>
            <a: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»</a:t>
            </a:r>
            <a:br>
              <a:rPr lang="ru-RU" sz="4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Разработали воспитатели:</a:t>
            </a:r>
            <a:b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		</a:t>
            </a: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Васильева Юлия Юрьевна</a:t>
            </a:r>
            <a:b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</a:b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		    </a:t>
            </a:r>
            <a:r>
              <a:rPr lang="ru-RU" sz="2400" b="1" i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Мясникова</a:t>
            </a:r>
            <a:r>
              <a:rPr lang="ru-RU" sz="2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 Ольга Петровна</a:t>
            </a:r>
            <a:endParaRPr lang="ru-RU" sz="2400" b="1" i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285750"/>
            <a:ext cx="5481241" cy="17145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Группа № 5 «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Непоседы» ГБДОУ 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№ 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49(ф.)	</a:t>
            </a:r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ПРЕДСТАВЛЯЕТ:</a:t>
            </a:r>
            <a:endParaRPr lang="ru-RU" sz="4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052" name="Picture 2" descr="C:\Users\User\Desktop\fmp_433914156387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70706" y="1844824"/>
            <a:ext cx="1198562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www.whio.com/rf/image/Pub/p7/CmgSharedContent/2016/03/26/Images/photos.medleyphoto.9162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928802"/>
            <a:ext cx="3801736" cy="2686056"/>
          </a:xfrm>
          <a:effectLst>
            <a:softEdge rad="112500"/>
          </a:effectLst>
        </p:spPr>
      </p:pic>
      <p:pic>
        <p:nvPicPr>
          <p:cNvPr id="25602" name="Picture 2" descr="http://happybirthdaycakedesign.com/wp-content/uploads/2014/07/Funny-Ice-Cream-Birthday-Cakes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23" y="0"/>
            <a:ext cx="3905277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s://w-dog.ru/wallpapers/1/11/494905026780712/eda-morozhenoe-desert-sladosti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803200" y="3555122"/>
            <a:ext cx="353839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img1.liveinternet.ru/images/foto/b/3/371/2636371/f_146647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2143116"/>
            <a:ext cx="2372870" cy="314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2" name="Picture 12" descr="http://cartoska.ru/wp-content/uploads/0067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5072074"/>
            <a:ext cx="1571580" cy="157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4" name="Picture 14" descr="http://pxhst.co/avaxhome/0e/d1/000ed10e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476750"/>
            <a:ext cx="4762500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Сюжетно-ролевая игра «Магазин мороженого»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Содержимое 3" descr="IMG-20170117-WA000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3429000"/>
            <a:ext cx="4038600" cy="3028950"/>
          </a:xfrm>
        </p:spPr>
      </p:pic>
      <p:pic>
        <p:nvPicPr>
          <p:cNvPr id="7" name="Содержимое 6" descr="IMG-20170117-WA001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00563" y="3500438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1928813"/>
            <a:ext cx="55006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Социологический опрос</a:t>
            </a:r>
            <a:b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«Какое мороженое вы любите?»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Содержимое 4" descr="IMG-20170117-WA000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50" y="2000250"/>
            <a:ext cx="3571875" cy="2679700"/>
          </a:xfrm>
        </p:spPr>
      </p:pic>
      <p:pic>
        <p:nvPicPr>
          <p:cNvPr id="6" name="Содержимое 5" descr="IMG-20170117-WA000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43625" y="3143250"/>
            <a:ext cx="2781300" cy="3028950"/>
          </a:xfrm>
        </p:spPr>
      </p:pic>
      <p:pic>
        <p:nvPicPr>
          <p:cNvPr id="7" name="Рисунок 6" descr="IMG-20170117-WA00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4625" y="3929063"/>
            <a:ext cx="3360738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85750" y="4786313"/>
            <a:ext cx="257175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По результатам  опроса ,самое любимое мороженое ,среди детей нашей группы - ЭСКИМО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entury Gothic" pitchFamily="34" charset="0"/>
              </a:rPr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4614866" cy="2357451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Любят Оля с Ванечкой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"Эскимо" на палочке.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Радость шоколадная –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Вся внутри прохладная!</a:t>
            </a:r>
            <a:b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ru-RU" sz="2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Picture 4" descr="http://pandia.ru/text/78/638/images/image068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786058"/>
            <a:ext cx="4071934" cy="3848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svyatovit.info/user_files/Image/pages/img193_pg222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85720" y="1643050"/>
            <a:ext cx="3811588" cy="3811588"/>
          </a:xfrm>
          <a:noFill/>
        </p:spPr>
      </p:pic>
      <p:pic>
        <p:nvPicPr>
          <p:cNvPr id="16387" name="Picture 4" descr="http://infosevas.ru/upload/images/IMAG34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0" y="1928813"/>
            <a:ext cx="32734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715000"/>
            <a:ext cx="8158162" cy="92868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Первые машины для приготовления мороженого</a:t>
            </a:r>
            <a:endParaRPr lang="ru-RU" sz="4000" b="1" i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86125"/>
            <a:ext cx="4214813" cy="32861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Современное производство мороженого</a:t>
            </a:r>
            <a:endParaRPr lang="ru-RU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7411" name="Picture 5" descr="http://rud.ua/images/production-img/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42875"/>
            <a:ext cx="5576888" cy="3214688"/>
          </a:xfrm>
          <a:noFill/>
        </p:spPr>
      </p:pic>
      <p:pic>
        <p:nvPicPr>
          <p:cNvPr id="17412" name="Picture 5" descr="http://bygirl.net/wp-content/uploads/2013/04/sneg2-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3357563"/>
            <a:ext cx="485775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entury Gothic" pitchFamily="34" charset="0"/>
              </a:rPr>
              <a:t>Мороженое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0" y="3071813"/>
            <a:ext cx="6000759" cy="34829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   Я в стаканчике, рожке,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Вкусное и нежное.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Сделано на молоке,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Чаще белоснежное.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В морозилках проживаю, 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itchFamily="34" charset="0"/>
              </a:rPr>
              <a:t>А на солнце сразу таю.</a:t>
            </a:r>
          </a:p>
        </p:txBody>
      </p:sp>
      <p:pic>
        <p:nvPicPr>
          <p:cNvPr id="4" name="Рисунок 4" descr="История создания морожен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4557" y="2928934"/>
            <a:ext cx="3499443" cy="3255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42875" y="274638"/>
            <a:ext cx="7072313" cy="1582737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Мороженое –любимое лакомство детей и взрослых. </a:t>
            </a:r>
            <a:b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История мороженого очень древняя и увлекательная. </a:t>
            </a:r>
            <a:b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Первое мороженое появилось в Древнем Китае </a:t>
            </a:r>
            <a:b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 тысяч лет тому назад.</a:t>
            </a:r>
          </a:p>
        </p:txBody>
      </p:sp>
      <p:pic>
        <p:nvPicPr>
          <p:cNvPr id="5" name="Picture 2" descr="http://blik-mebel.ru/images/interkart/eda/fruktiiled%2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786050" y="3286124"/>
            <a:ext cx="1811328" cy="1811328"/>
          </a:xfrm>
          <a:effectLst>
            <a:softEdge rad="112500"/>
          </a:effectLst>
        </p:spPr>
      </p:pic>
      <p:pic>
        <p:nvPicPr>
          <p:cNvPr id="6" name="Picture 2" descr="http://calorizator.ucwbj.com/sites/default/files/article/myth-icecream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857375"/>
            <a:ext cx="23923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bagiraclub.ru/images/bagiraclub/2016/09/126505671_3720816_apelsinovii_led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22642" y="4572008"/>
            <a:ext cx="2493835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14313" y="5143500"/>
            <a:ext cx="3786187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Китайцы лакомились снегом и льдом, смешанным с кусочками апельсинов, лимонов и зернышками гранатов. </a:t>
            </a:r>
          </a:p>
        </p:txBody>
      </p:sp>
      <p:pic>
        <p:nvPicPr>
          <p:cNvPr id="2054" name="Picture 6" descr="http://content.foto.my.mail.ru/mail/skoros.t.b/_blogs/i-10439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85720" y="1857364"/>
            <a:ext cx="2405048" cy="3070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 Европу, как гласит легенда, рецепт фруктового мороженого привез из Китая итальянский путешественник Марко Поло в начале XIV века.</a:t>
            </a:r>
            <a:b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1800" dirty="0" smtClean="0"/>
              <a:t>. </a:t>
            </a:r>
            <a:endParaRPr lang="ru-RU" sz="18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9" name="Picture 2" descr="Портрет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29124" y="1142984"/>
            <a:ext cx="2445241" cy="3071834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10" name="Picture 2" descr="http://stuffpoint.com/ice-cream/image/182479-ice-cream-lemon-ice-crea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2143116"/>
            <a:ext cx="334302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https://kr.best-wallpaper.net/wallpaper/1920x1080/1212/Winter-snow-capped-mountains-thick-snow-white-world_1920x10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4071942"/>
            <a:ext cx="3088817" cy="2527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285750" y="4500563"/>
            <a:ext cx="3571875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Снег для их приготовления холодного десерта доставляли с отдаленных альпийских ледников, а для длительного хранения снега строили вместительные ледяные погреба.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313" y="1285875"/>
            <a:ext cx="4143375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Мороженое представляло собой охлажденные и подслащенные соки, с медом и орехами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mump3.ru/uploads/images/l/u/k/lukomore_tsarevna_elena_tsar_i_vol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5750"/>
            <a:ext cx="3357563" cy="3692525"/>
          </a:xfrm>
          <a:noFill/>
        </p:spPr>
      </p:pic>
      <p:pic>
        <p:nvPicPr>
          <p:cNvPr id="9" name="Picture 2" descr="http://cdn.sheknows.com/articles/2011/01/snow-ice-crea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928802"/>
            <a:ext cx="2793064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https://fs00.infourok.ru/images/doc/208/237164/img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85918" y="4000504"/>
            <a:ext cx="3286148" cy="2680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://pixelbrush.ru/uploads/posts/2015-06/1433354601_2oumlnqlrkzd8h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000240"/>
            <a:ext cx="1285884" cy="2119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5072063" y="3786188"/>
            <a:ext cx="4071937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В Древней Руси в жару ели наструганное замороженное молоко или сливки. Все это выставляли на крыльцо для замерзания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14938" y="5500688"/>
            <a:ext cx="37147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Ледяные брикеты подавали к блинам на Масленицу 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4929188"/>
            <a:ext cx="707231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Вафельный рожок</a:t>
            </a:r>
            <a:endParaRPr lang="ru-RU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500" y="2357438"/>
            <a:ext cx="5786438" cy="2554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В 1904 году во время  Всемирной выставки  в Америке  продавцу мороженого не хватало бумажных стаканчиков .Он попросил помощи у продавца вафель Эрнеста </a:t>
            </a:r>
            <a:r>
              <a:rPr lang="ru-RU" sz="2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Хамви</a:t>
            </a: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, чей киоск находился неподалеку. Они начали сворачивать рожки и класть внутрь мороженое. Так были изобретены вафельные рожки</a:t>
            </a:r>
          </a:p>
        </p:txBody>
      </p:sp>
      <p:pic>
        <p:nvPicPr>
          <p:cNvPr id="7" name="Picture 2" descr="http://www.hesburger.ru/clients/hesburger/mellow_internal/imagefolder/ru/generated/dscf3282340xs_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2000264" cy="4121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786063" y="5500688"/>
            <a:ext cx="4543425" cy="982662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Мороженое на палочке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11" name="Picture 4" descr="http://illustrators.ru/uploads/illustration/image/446602/main_446602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0"/>
            <a:ext cx="2686877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6" descr="http://pixelbrush.ru/uploads/posts/2015-06/1433354601_2oumlnqlrkzd8h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25" y="2857500"/>
            <a:ext cx="4762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7286625" cy="25003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Палочку для мороженого изобрёл  в 1905 году</a:t>
            </a:r>
            <a:b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11-летний Фрэнк </a:t>
            </a:r>
            <a:r>
              <a:rPr lang="ru-RU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Эпперсон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 </a:t>
            </a:r>
            <a:b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Однажды в морозный день он забыл свой стаканчик с лимонадом на крыльце своего дома. В стаканчике также была палочка для перемешивания. Проснувшись утром следующего дня, он обнаружил замёрзший стаканчик с палочкой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</a:t>
            </a:r>
            <a:endParaRPr lang="ru-RU" sz="2400" dirty="0"/>
          </a:p>
        </p:txBody>
      </p:sp>
      <p:pic>
        <p:nvPicPr>
          <p:cNvPr id="13" name="Picture 2" descr="http://www.forum.u-samovara.ru/uploads/post-501-13126414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2428868"/>
            <a:ext cx="2857520" cy="317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643063"/>
            <a:ext cx="8715375" cy="150018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Кристиан</a:t>
            </a:r>
            <a: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Нельсон был тем самым кондитером, который решил поэкспериментировать и покрыть пломбир шоколадом. </a:t>
            </a:r>
            <a:br>
              <a:rPr 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ru-RU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Picture 2" descr="http://classpic.ru/wp-content/uploads/Eskimo-na-paloch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20729458">
            <a:off x="182233" y="4092832"/>
            <a:ext cx="3256166" cy="1869258"/>
          </a:xfrm>
          <a:effectLst>
            <a:softEdge rad="112500"/>
          </a:effectLst>
        </p:spPr>
      </p:pic>
      <p:pic>
        <p:nvPicPr>
          <p:cNvPr id="26626" name="Picture 2" descr="http://www.finehome.com/eskimo-pie-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4357694"/>
            <a:ext cx="1571636" cy="2230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www.clipartkid.com/images/751/eskimo-clipart-etsy-jttUBr-clipar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786190"/>
            <a:ext cx="323850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2" name="TextBox 7"/>
          <p:cNvSpPr txBox="1">
            <a:spLocks noChangeArrowheads="1"/>
          </p:cNvSpPr>
          <p:nvPr/>
        </p:nvSpPr>
        <p:spPr bwMode="auto">
          <a:xfrm>
            <a:off x="2571750" y="0"/>
            <a:ext cx="24288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B0F0"/>
                </a:solidFill>
                <a:latin typeface="Century Gothic" pitchFamily="34" charset="0"/>
              </a:rPr>
              <a:t>Эскимо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00313" y="2500313"/>
            <a:ext cx="6357937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+mn-cs"/>
              </a:rPr>
              <a:t>Он одновременно продавал своё мороженое и показывал фильм о жизни эскимосов. Своё изобретение он назвал эскимо-пай, что переводится, как "пирожок эскимоса".</a:t>
            </a:r>
            <a:endParaRPr lang="ru-RU" sz="2000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7215187" cy="17970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Мороженое состоит из сливок, молока или молочных продуктов, и иногда туда добавляют яйца. Для вкуса в мороженое добавляют ванилин, шоколад, ягоды, орехи или фрукты.</a:t>
            </a:r>
            <a:endParaRPr lang="ru-RU" sz="3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" name="Picture 2" descr="http://www.delaemreklamu.ru/info/images/1157961092_morozhenoe.jpg"/>
          <p:cNvPicPr>
            <a:picLocks noChangeAspect="1" noChangeArrowheads="1"/>
          </p:cNvPicPr>
          <p:nvPr/>
        </p:nvPicPr>
        <p:blipFill>
          <a:blip r:embed="rId3"/>
          <a:srcRect b="-5760"/>
          <a:stretch>
            <a:fillRect/>
          </a:stretch>
        </p:blipFill>
        <p:spPr bwMode="auto">
          <a:xfrm>
            <a:off x="1500166" y="4786322"/>
            <a:ext cx="1285884" cy="1870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http://www.hesburger.ru/clients/hesburger/mellow_internal/imagefolder/ru/generated/dscf3282340xs_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99511">
            <a:off x="517795" y="2058205"/>
            <a:ext cx="1155612" cy="2381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classpic.ru/wp-content/uploads/Eskimo-na-palochk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9526126">
            <a:off x="5018504" y="4716986"/>
            <a:ext cx="2155212" cy="1237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www.pictureshack.ru/images/16187_886246943.jpg"/>
          <p:cNvPicPr>
            <a:picLocks noChangeAspect="1" noChangeArrowheads="1"/>
          </p:cNvPicPr>
          <p:nvPr/>
        </p:nvPicPr>
        <p:blipFill>
          <a:blip r:embed="rId6"/>
          <a:srcRect t="-3817" b="-4963"/>
          <a:stretch>
            <a:fillRect/>
          </a:stretch>
        </p:blipFill>
        <p:spPr bwMode="auto">
          <a:xfrm rot="1594872">
            <a:off x="5869482" y="2121816"/>
            <a:ext cx="889366" cy="2816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http://img2.1001golos.ru/ratings/1416000/1415989/pic2.jpg?143990955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4857760"/>
            <a:ext cx="1952899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3" descr="C:\Users\User\Desktop\mini_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00364" y="3500438"/>
            <a:ext cx="2071702" cy="1543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9" name="Picture 2" descr="http://www.coollady.ru/pic/0003/043/53.jpg"/>
          <p:cNvPicPr>
            <a:picLocks noGrp="1" noChangeAspect="1" noChangeArrowheads="1"/>
          </p:cNvPicPr>
          <p:nvPr>
            <p:ph idx="1"/>
          </p:nvPr>
        </p:nvPicPr>
        <p:blipFill>
          <a:blip r:embed="rId9" cstate="screen"/>
          <a:srcRect/>
          <a:stretch>
            <a:fillRect/>
          </a:stretch>
        </p:blipFill>
        <p:spPr>
          <a:xfrm rot="17352495">
            <a:off x="-131280" y="4151951"/>
            <a:ext cx="2387905" cy="1418697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395</TotalTime>
  <Words>308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Century Gothic</vt:lpstr>
      <vt:lpstr>Шаблон 2</vt:lpstr>
      <vt:lpstr>Проект «Мороженое» Разработали воспитатели:   Васильева Юлия Юрьевна       Мясникова Ольга Петровна</vt:lpstr>
      <vt:lpstr>Мороженое</vt:lpstr>
      <vt:lpstr>Мороженое –любимое лакомство детей и взрослых.  История мороженого очень древняя и увлекательная.  Первое мороженое появилось в Древнем Китае  5 тысяч лет тому назад.</vt:lpstr>
      <vt:lpstr>В Европу, как гласит легенда, рецепт фруктового мороженого привез из Китая итальянский путешественник Марко Поло в начале XIV века. . </vt:lpstr>
      <vt:lpstr>Презентация PowerPoint</vt:lpstr>
      <vt:lpstr>Вафельный рожок</vt:lpstr>
      <vt:lpstr>Палочку для мороженого изобрёл  в 1905 году  11-летний Фрэнк Эпперсон.   Однажды в морозный день он забыл свой стаканчик с лимонадом на крыльце своего дома. В стаканчике также была палочка для перемешивания. Проснувшись утром следующего дня, он обнаружил замёрзший стаканчик с палочкой.</vt:lpstr>
      <vt:lpstr>Кристиан Нельсон был тем самым кондитером, который решил поэкспериментировать и покрыть пломбир шоколадом.  </vt:lpstr>
      <vt:lpstr>Мороженое состоит из сливок, молока или молочных продуктов, и иногда туда добавляют яйца. Для вкуса в мороженое добавляют ванилин, шоколад, ягоды, орехи или фрукты.</vt:lpstr>
      <vt:lpstr>Презентация PowerPoint</vt:lpstr>
      <vt:lpstr>Сюжетно-ролевая игра «Магазин мороженого»</vt:lpstr>
      <vt:lpstr>Социологический опрос  «Какое мороженое вы любите?»</vt:lpstr>
      <vt:lpstr>Спасибо за внимание!</vt:lpstr>
      <vt:lpstr>Первые машины для приготовления мороженого</vt:lpstr>
      <vt:lpstr>Современное производство мороженого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User</dc:creator>
  <cp:lastModifiedBy>Владимир Васильев</cp:lastModifiedBy>
  <cp:revision>42</cp:revision>
  <dcterms:created xsi:type="dcterms:W3CDTF">2017-01-12T12:48:34Z</dcterms:created>
  <dcterms:modified xsi:type="dcterms:W3CDTF">2018-12-11T16:32:11Z</dcterms:modified>
</cp:coreProperties>
</file>