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558049f6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558049f6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58049f6b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58049f6b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58049f6bd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558049f6b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3.xml"/><Relationship Id="rId4" Type="http://schemas.openxmlformats.org/officeDocument/2006/relationships/image" Target="../media/image3.jpg"/><Relationship Id="rId9" Type="http://schemas.openxmlformats.org/officeDocument/2006/relationships/slide" Target="/ppt/slides/slide4.xml"/><Relationship Id="rId5" Type="http://schemas.openxmlformats.org/officeDocument/2006/relationships/image" Target="../media/image2.jpg"/><Relationship Id="rId6" Type="http://schemas.openxmlformats.org/officeDocument/2006/relationships/slide" Target="/ppt/slides/slide3.xml"/><Relationship Id="rId7" Type="http://schemas.openxmlformats.org/officeDocument/2006/relationships/image" Target="../media/image1.jpg"/><Relationship Id="rId8" Type="http://schemas.openxmlformats.org/officeDocument/2006/relationships/slide" Target="/ppt/slides/slide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slide" Target="/ppt/slides/slide2.xml"/><Relationship Id="rId4" Type="http://schemas.openxmlformats.org/officeDocument/2006/relationships/slide" Target="/ppt/slides/slide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slide" Target="/ppt/slides/slide2.xml"/><Relationship Id="rId4" Type="http://schemas.openxmlformats.org/officeDocument/2006/relationships/slide" Target="/ppt/slides/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FF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Игра-презентация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Третий лишний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514825" y="2473600"/>
            <a:ext cx="7339500" cy="8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FFFF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4294967295"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FF"/>
                </a:solidFill>
              </a:rPr>
              <a:t>Какое животное лишнее?выбери!</a:t>
            </a:r>
            <a:endParaRPr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62" name="Google Shape;62;p14">
            <a:hlinkClick action="ppaction://hlinksldjump" r:id="rId3"/>
          </p:cNvPr>
          <p:cNvPicPr preferRelativeResize="0"/>
          <p:nvPr/>
        </p:nvPicPr>
        <p:blipFill rotWithShape="1">
          <a:blip r:embed="rId4">
            <a:alphaModFix/>
          </a:blip>
          <a:srcRect b="-24409" l="0" r="0" t="0"/>
          <a:stretch/>
        </p:blipFill>
        <p:spPr>
          <a:xfrm>
            <a:off x="2984025" y="1439650"/>
            <a:ext cx="3231200" cy="324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33338" y="1695975"/>
            <a:ext cx="2028825" cy="22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>
            <a:hlinkClick action="ppaction://hlinksldjump"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7488" y="1765300"/>
            <a:ext cx="2085975" cy="21907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/>
          <p:nvPr/>
        </p:nvSpPr>
        <p:spPr>
          <a:xfrm>
            <a:off x="903425" y="3402825"/>
            <a:ext cx="1256400" cy="628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>
            <a:hlinkClick action="ppaction://hlinksldjump" r:id="rId8"/>
          </p:cNvPr>
          <p:cNvSpPr/>
          <p:nvPr/>
        </p:nvSpPr>
        <p:spPr>
          <a:xfrm>
            <a:off x="3768388" y="3402825"/>
            <a:ext cx="1256400" cy="628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>
            <a:hlinkClick action="ppaction://hlinksldjump" r:id="rId9"/>
          </p:cNvPr>
          <p:cNvSpPr/>
          <p:nvPr/>
        </p:nvSpPr>
        <p:spPr>
          <a:xfrm>
            <a:off x="6727125" y="3325200"/>
            <a:ext cx="1256400" cy="628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FFFF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>
            <a:hlinkClick action="ppaction://hlinksldjump" r:id="rId3"/>
          </p:cNvPr>
          <p:cNvSpPr txBox="1"/>
          <p:nvPr>
            <p:ph idx="4294967295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96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4"/>
              </a:rPr>
              <a:t>НЕВЕРНО!</a:t>
            </a:r>
            <a:endParaRPr sz="9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6593850" y="2915650"/>
            <a:ext cx="1435500" cy="14355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FFFF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>
            <a:hlinkClick action="ppaction://hlinksldjump" r:id="rId3"/>
          </p:cNvPr>
          <p:cNvSpPr txBox="1"/>
          <p:nvPr>
            <p:ph idx="4294967295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solidFill>
            <a:srgbClr val="00FFFF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9600" u="sng">
                <a:solidFill>
                  <a:schemeClr val="hlink"/>
                </a:solidFill>
                <a:highlight>
                  <a:srgbClr val="00FFFF"/>
                </a:highlight>
                <a:latin typeface="Times New Roman"/>
                <a:ea typeface="Times New Roman"/>
                <a:cs typeface="Times New Roman"/>
                <a:sym typeface="Times New Roman"/>
                <a:hlinkClick action="ppaction://hlinksldjump" r:id="rId4"/>
              </a:rPr>
              <a:t>ВЕРНО!</a:t>
            </a:r>
            <a:endParaRPr sz="9600">
              <a:solidFill>
                <a:srgbClr val="CC0000"/>
              </a:solidFill>
              <a:highlight>
                <a:srgbClr val="00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highlight>
                <a:schemeClr val="lt2"/>
              </a:highlight>
            </a:endParaRPr>
          </a:p>
        </p:txBody>
      </p:sp>
      <p:sp>
        <p:nvSpPr>
          <p:cNvPr id="79" name="Google Shape;79;p16"/>
          <p:cNvSpPr/>
          <p:nvPr/>
        </p:nvSpPr>
        <p:spPr>
          <a:xfrm>
            <a:off x="5891100" y="2804675"/>
            <a:ext cx="1435500" cy="14355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