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7BBBD-4475-4BBA-9E7A-63BB8216D794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83A91-6B6E-47B7-8CF2-2F9A921AD2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0784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83A91-6B6E-47B7-8CF2-2F9A921AD2C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808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0F4C-2D35-4882-81A7-8F9390653F16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880F4C-2D35-4882-81A7-8F9390653F16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C89D372-2F95-4A98-B1FB-F8FF092AC7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8568952" cy="35947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Проект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5400" dirty="0" smtClean="0"/>
              <a:t>«Профессия пожарный</a:t>
            </a:r>
            <a:r>
              <a:rPr lang="ru-RU" sz="5400" dirty="0" smtClean="0"/>
              <a:t>» 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5301208"/>
            <a:ext cx="4644008" cy="1556792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894906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Tm="5239"/>
    </mc:Choice>
    <mc:Fallback>
      <p:transition advTm="523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61146"/>
            <a:ext cx="8136904" cy="610828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4163185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1499">
        <p:fade/>
      </p:transition>
    </mc:Choice>
    <mc:Fallback>
      <p:transition spd="med" advTm="14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76672"/>
            <a:ext cx="8578205" cy="581211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464906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4258">
        <p:fade/>
      </p:transition>
    </mc:Choice>
    <mc:Fallback>
      <p:transition spd="med" advTm="425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73306"/>
            <a:ext cx="8532440" cy="609004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949187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3812">
        <p:fade/>
      </p:transition>
    </mc:Choice>
    <mc:Fallback>
      <p:transition spd="med" advTm="381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Продукт проекта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Экскурсия в пожарную часть</a:t>
            </a:r>
          </a:p>
          <a:p>
            <a:endParaRPr lang="ru-RU" dirty="0"/>
          </a:p>
        </p:txBody>
      </p:sp>
      <p:pic>
        <p:nvPicPr>
          <p:cNvPr id="28674" name="Picture 2" descr="C:\Users\Лена\Desktop\9180d66abe73759e76b86041b79fbcb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7786742" cy="4786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88640"/>
            <a:ext cx="8229600" cy="1008112"/>
          </a:xfrm>
        </p:spPr>
        <p:txBody>
          <a:bodyPr/>
          <a:lstStyle/>
          <a:p>
            <a:r>
              <a:rPr lang="ru-RU" dirty="0"/>
              <a:t>ВЫВОД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3455498"/>
          </a:xfrm>
        </p:spPr>
        <p:txBody>
          <a:bodyPr/>
          <a:lstStyle/>
          <a:p>
            <a:pPr algn="l"/>
            <a:r>
              <a:rPr lang="ru-RU" dirty="0"/>
              <a:t>Цель проекта </a:t>
            </a:r>
            <a:r>
              <a:rPr lang="ru-RU" dirty="0" smtClean="0"/>
              <a:t>достигнута. Дети узнали , </a:t>
            </a:r>
            <a:r>
              <a:rPr lang="ru-RU" dirty="0"/>
              <a:t>что при возникновении пожара </a:t>
            </a:r>
            <a:r>
              <a:rPr lang="ru-RU" dirty="0" smtClean="0"/>
              <a:t>нас защищают </a:t>
            </a:r>
            <a:r>
              <a:rPr lang="ru-RU" dirty="0"/>
              <a:t>пожарные. Это очень </a:t>
            </a:r>
            <a:r>
              <a:rPr lang="ru-RU" dirty="0" smtClean="0"/>
              <a:t>опасная, но </a:t>
            </a:r>
            <a:r>
              <a:rPr lang="ru-RU" dirty="0"/>
              <a:t>нужная профессия. </a:t>
            </a:r>
          </a:p>
        </p:txBody>
      </p:sp>
      <p:pic>
        <p:nvPicPr>
          <p:cNvPr id="1025" name="Picture 1" descr="C:\Users\Лена\Desktop\41-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86190"/>
            <a:ext cx="2905953" cy="1928826"/>
          </a:xfrm>
          <a:prstGeom prst="rect">
            <a:avLst/>
          </a:prstGeom>
          <a:noFill/>
        </p:spPr>
      </p:pic>
      <p:pic>
        <p:nvPicPr>
          <p:cNvPr id="1026" name="Picture 2" descr="C:\Users\Лена\Desktop\800x600_943954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071942"/>
            <a:ext cx="2928926" cy="2000264"/>
          </a:xfrm>
          <a:prstGeom prst="rect">
            <a:avLst/>
          </a:prstGeom>
          <a:noFill/>
        </p:spPr>
      </p:pic>
      <p:pic>
        <p:nvPicPr>
          <p:cNvPr id="1027" name="Picture 3" descr="C:\Users\Лена\Desktop\5db9a0bb-2699-498e-80d3-4774ead435a6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571876"/>
            <a:ext cx="3344330" cy="23574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63698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11253">
        <p:fade/>
      </p:transition>
    </mc:Choice>
    <mc:Fallback>
      <p:transition spd="med" advTm="1125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Познакомиться  с профессией пожарного.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276872"/>
            <a:ext cx="7785869" cy="460241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638671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5330">
        <p:fade/>
      </p:transition>
    </mc:Choice>
    <mc:Fallback>
      <p:transition spd="med" advTm="533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В чём заключается работа пожарных.</a:t>
            </a:r>
          </a:p>
          <a:p>
            <a:r>
              <a:rPr lang="ru-RU" dirty="0" smtClean="0"/>
              <a:t>2. В какой одежде ходит пожарный.</a:t>
            </a:r>
          </a:p>
          <a:p>
            <a:r>
              <a:rPr lang="ru-RU" dirty="0" smtClean="0"/>
              <a:t>3. Транспорт пожарных.</a:t>
            </a:r>
          </a:p>
          <a:p>
            <a:r>
              <a:rPr lang="ru-RU" dirty="0" smtClean="0"/>
              <a:t>4. Оборудование для тушения пожаров и спасение людей.</a:t>
            </a:r>
          </a:p>
          <a:p>
            <a:r>
              <a:rPr lang="ru-RU" dirty="0" smtClean="0"/>
              <a:t>5. Как пожарные тушат огонь.</a:t>
            </a:r>
          </a:p>
          <a:p>
            <a:r>
              <a:rPr lang="ru-RU" dirty="0" smtClean="0"/>
              <a:t>6. Почему работа пожарного бывает опасной?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0950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8935"/>
    </mc:Choice>
    <mc:Fallback>
      <p:transition spd="slow" advTm="1893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чём заключается работа пожарных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Профессия пожарного — одна из важнейших в обществе. Телефон 01 наизусть знает каждый ребёнок. Пожарные занимаются не только тушением пожаров, но ещё и их предупреждением. Без разрешения пожарных, без их тщательного осмотра не строится ни один дом. Пожарные участвуют в осмотре магазинов, школ, детских садов, заводов, кафе и ресторанов перед их открытием. 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650747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34382">
        <p:fade/>
      </p:transition>
    </mc:Choice>
    <mc:Fallback>
      <p:transition spd="med" advTm="343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какой одежде ходит пожарный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857403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У пожарных есть специальная одежда, которая защищает их во время пожара. Она сделана из специальной ткани, которая почти не горит. На голове у них стальная каска, на ногах — прочные и удобные сапоги. Ведь пожарный бесстрашно идет в огонь!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4509120"/>
            <a:ext cx="1428750" cy="1905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0312" y="4509120"/>
            <a:ext cx="1008112" cy="21422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5433392"/>
            <a:ext cx="947207" cy="980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4643561"/>
            <a:ext cx="1163538" cy="7898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4602715"/>
            <a:ext cx="1317526" cy="131752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933592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26425">
        <p:fade/>
      </p:transition>
    </mc:Choice>
    <mc:Fallback>
      <p:transition spd="med" advTm="2642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Транспорт пожарных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так выглядит пожарный транспорт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459408"/>
            <a:ext cx="2789210" cy="180252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2530157"/>
            <a:ext cx="2951196" cy="16610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4581128"/>
            <a:ext cx="2774082" cy="18493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4653134"/>
            <a:ext cx="2879188" cy="184534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107060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10691">
        <p:fade/>
      </p:transition>
    </mc:Choice>
    <mc:Fallback>
      <p:transition spd="med" advTm="1069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Оборудование для тушения пожаров и спасения людей.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216024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Тушение пожаров, спасение людей, оказавшихся в опасности – важнейшие задачи подразделений спасателей, принимающих участие в тушении пожара.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1568" y="4869160"/>
            <a:ext cx="2099725" cy="15747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3573016"/>
            <a:ext cx="3524250" cy="2047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4786238"/>
            <a:ext cx="2502172" cy="16693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116910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22786">
        <p:fade/>
      </p:transition>
    </mc:Choice>
    <mc:Fallback>
      <p:transition spd="med" advTm="227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пожарные тушат огонь.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У пожарных есть специальные машины, они снабжены цистерной с водой, баком со специальной пеной, длинными шлангами – рукавами, складной лестницей. Ещё у пожарной машины есть сирена. Когда машина вместе с бригадой пожарных приезжает на пожар, пожарные оценивают сложность пожара, и, при необходимости, вызывают ещё несколько машин с пожарными и приступают к тушению. Огонь заливают водой из специальных шлангов-рукавов. Воду в шланги накачивает насос, который пожарные привозят на пожарной машине. Кроме того, пожар тушат специальной пеной, содержащейся в огнетушителях.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891842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65143">
        <p:fade/>
      </p:transition>
    </mc:Choice>
    <mc:Fallback>
      <p:transition spd="med" advTm="6514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Почему работа пожарного бывает опасной?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Профессию пожарных смело можно отнести к разряду самых опасных в мире. Нередко эти люди сами становятся жертвами огня, с которым приехали бороться. Это благородная профессия, ведь не каждый согласится бегать по горящему зданию, которое вот-вот рухнет, в попытках спасти людей, которые ещё не успели выбраться с него. Но и благодарность тех, кто обязан спасателям жизнью, не имеет границ.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179821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44538">
        <p:fade/>
      </p:transition>
    </mc:Choice>
    <mc:Fallback>
      <p:transition spd="med" advTm="4453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9|0.8|0.8|0.6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5.5|1.2|0.7|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7.4|0.4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</TotalTime>
  <Words>411</Words>
  <Application>Microsoft Office PowerPoint</Application>
  <PresentationFormat>Экран (4:3)</PresentationFormat>
  <Paragraphs>29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Проект «Профессия пожарный» </vt:lpstr>
      <vt:lpstr>Цель проекта:</vt:lpstr>
      <vt:lpstr>ПЛАН</vt:lpstr>
      <vt:lpstr>В чём заключается работа пожарных </vt:lpstr>
      <vt:lpstr>В какой одежде ходит пожарный</vt:lpstr>
      <vt:lpstr> Транспорт пожарных</vt:lpstr>
      <vt:lpstr>Оборудование для тушения пожаров и спасения людей.</vt:lpstr>
      <vt:lpstr>Как пожарные тушат огонь.</vt:lpstr>
      <vt:lpstr> Почему работа пожарного бывает опасной?</vt:lpstr>
      <vt:lpstr>Слайд 10</vt:lpstr>
      <vt:lpstr>Слайд 11</vt:lpstr>
      <vt:lpstr>Слайд 12</vt:lpstr>
      <vt:lpstr>Продукт проекта </vt:lpstr>
      <vt:lpstr>ВЫВОД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окружающему миру «Кто нас защищает»</dc:title>
  <dc:creator>Олег Зимин</dc:creator>
  <cp:lastModifiedBy>Лена</cp:lastModifiedBy>
  <cp:revision>36</cp:revision>
  <dcterms:created xsi:type="dcterms:W3CDTF">2016-02-14T02:08:19Z</dcterms:created>
  <dcterms:modified xsi:type="dcterms:W3CDTF">2019-03-14T17:56:27Z</dcterms:modified>
</cp:coreProperties>
</file>