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146" autoAdjust="0"/>
  </p:normalViewPr>
  <p:slideViewPr>
    <p:cSldViewPr>
      <p:cViewPr varScale="1">
        <p:scale>
          <a:sx n="97" d="100"/>
          <a:sy n="97" d="100"/>
        </p:scale>
        <p:origin x="-1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19A6C-FB61-42E2-B4E4-EA526CFA6D26}" type="datetimeFigureOut">
              <a:rPr lang="ru-RU" smtClean="0"/>
              <a:pPr/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E252D-82D4-47A9-BF3B-4624C189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854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772816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05472" y="2492896"/>
            <a:ext cx="7038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Великая Отечественная война в истории моей семьи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4221088"/>
            <a:ext cx="22956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Выполнил: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ученик </a:t>
            </a:r>
            <a:r>
              <a:rPr lang="ru-RU" sz="2400" b="1" dirty="0" smtClean="0">
                <a:solidFill>
                  <a:srgbClr val="7030A0"/>
                </a:solidFill>
              </a:rPr>
              <a:t>3 </a:t>
            </a:r>
            <a:r>
              <a:rPr lang="ru-RU" sz="2400" b="1" dirty="0" smtClean="0">
                <a:solidFill>
                  <a:srgbClr val="7030A0"/>
                </a:solidFill>
              </a:rPr>
              <a:t>класса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Кашин Артём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54868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МАОУ «Студенческая СОШ №12»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7" y="0"/>
            <a:ext cx="968456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188640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B050"/>
                </a:solidFill>
              </a:rPr>
              <a:t>Гипотеза: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836712"/>
            <a:ext cx="777686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70C0"/>
                </a:solidFill>
              </a:rPr>
              <a:t>память о Великой Отечественной войне будет сохранена, если каждый человек будет знать и помнить о войне и передавать это по наследству.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  </a:t>
            </a:r>
            <a:r>
              <a:rPr lang="ru-RU" sz="3200" b="1" dirty="0" smtClean="0">
                <a:solidFill>
                  <a:srgbClr val="00B050"/>
                </a:solidFill>
              </a:rPr>
              <a:t>Цель </a:t>
            </a:r>
            <a:r>
              <a:rPr lang="ru-RU" sz="3200" b="1" dirty="0" smtClean="0">
                <a:solidFill>
                  <a:srgbClr val="00B050"/>
                </a:solidFill>
              </a:rPr>
              <a:t>проекта: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собрать биографический материал о своих прадедушках, участниках Великой Отечественной войны.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077072"/>
            <a:ext cx="7236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70C0"/>
                </a:solidFill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</a:rPr>
              <a:t>Задачи: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70C0"/>
                </a:solidFill>
              </a:rPr>
              <a:t>р</a:t>
            </a:r>
            <a:r>
              <a:rPr lang="ru-RU" sz="2800" dirty="0" smtClean="0">
                <a:solidFill>
                  <a:srgbClr val="0070C0"/>
                </a:solidFill>
              </a:rPr>
              <a:t>асширить </a:t>
            </a:r>
            <a:r>
              <a:rPr lang="ru-RU" sz="2800" dirty="0" smtClean="0">
                <a:solidFill>
                  <a:srgbClr val="0070C0"/>
                </a:solidFill>
              </a:rPr>
              <a:t>знания о Великой Отечественной войне;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70C0"/>
                </a:solidFill>
              </a:rPr>
              <a:t>собрать материал об участии в  Великой Отечественной войне близких </a:t>
            </a:r>
            <a:r>
              <a:rPr lang="ru-RU" sz="2800" dirty="0" smtClean="0">
                <a:solidFill>
                  <a:srgbClr val="0070C0"/>
                </a:solidFill>
              </a:rPr>
              <a:t>родственников.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95736" y="1124744"/>
            <a:ext cx="6678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Война… какое страшное слово.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Война не щадит никого. Четыре долгих года шла война. За это время: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Сколько бы людей стали счастливыми?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Сколько бы детей родилось?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Сколько бы хлеба посадили и убрали?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Сколько бы домов построили?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Как далеко бы ушла наука?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Как много бы выросло цветов и деревьев?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4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406" t="2751" b="5901"/>
          <a:stretch>
            <a:fillRect/>
          </a:stretch>
        </p:blipFill>
        <p:spPr>
          <a:xfrm>
            <a:off x="5076056" y="188640"/>
            <a:ext cx="3779912" cy="6264696"/>
          </a:xfrm>
        </p:spPr>
      </p:pic>
      <p:sp>
        <p:nvSpPr>
          <p:cNvPr id="4" name="Прямоугольник 3"/>
          <p:cNvSpPr/>
          <p:nvPr/>
        </p:nvSpPr>
        <p:spPr>
          <a:xfrm>
            <a:off x="1835696" y="363915"/>
            <a:ext cx="31683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Мой </a:t>
            </a:r>
            <a:r>
              <a:rPr lang="ru-RU" sz="3200" dirty="0" smtClean="0">
                <a:solidFill>
                  <a:srgbClr val="0070C0"/>
                </a:solidFill>
              </a:rPr>
              <a:t>прадедушка:</a:t>
            </a:r>
          </a:p>
          <a:p>
            <a:pPr algn="ctr"/>
            <a:r>
              <a:rPr lang="ru-RU" sz="3200" b="1" dirty="0" err="1" smtClean="0">
                <a:solidFill>
                  <a:srgbClr val="0070C0"/>
                </a:solidFill>
              </a:rPr>
              <a:t>Нелюбин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Василий Игнатьевич 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прошел</a:t>
            </a:r>
            <a:r>
              <a:rPr lang="ru-RU" sz="3200" dirty="0" smtClean="0">
                <a:solidFill>
                  <a:srgbClr val="0070C0"/>
                </a:solidFill>
              </a:rPr>
              <a:t>  войну сапёром и вернулся с наградами: Орден Отечественной войны 2 степени и медали.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4" descr="Копия (2) Изображени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16632"/>
            <a:ext cx="6915899" cy="4293096"/>
          </a:xfr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63688" y="4586305"/>
            <a:ext cx="7380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Мои прабабушка и прадедушка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Нелюбины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Василий Игнатьевич и Варвара Константиновна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4" descr="Копия Изображени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0"/>
            <a:ext cx="6736788" cy="4581128"/>
          </a:xfr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23728" y="5269816"/>
            <a:ext cx="7020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Прадедушка в кругу семьи.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4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2228" t="7004" r="12209" b="-3125"/>
          <a:stretch>
            <a:fillRect/>
          </a:stretch>
        </p:blipFill>
        <p:spPr>
          <a:xfrm>
            <a:off x="4932040" y="548680"/>
            <a:ext cx="3960440" cy="5256584"/>
          </a:xfrm>
        </p:spPr>
      </p:pic>
      <p:sp>
        <p:nvSpPr>
          <p:cNvPr id="6" name="Прямоугольник 5"/>
          <p:cNvSpPr/>
          <p:nvPr/>
        </p:nvSpPr>
        <p:spPr>
          <a:xfrm>
            <a:off x="1979712" y="0"/>
            <a:ext cx="29523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Мой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прадедушка: </a:t>
            </a:r>
            <a:r>
              <a:rPr lang="ru-RU" sz="2800" b="1" dirty="0" err="1" smtClean="0">
                <a:solidFill>
                  <a:srgbClr val="0070C0"/>
                </a:solidFill>
              </a:rPr>
              <a:t>Дорохин</a:t>
            </a:r>
            <a:r>
              <a:rPr lang="ru-RU" sz="2800" b="1" dirty="0" smtClean="0">
                <a:solidFill>
                  <a:srgbClr val="0070C0"/>
                </a:solidFill>
              </a:rPr>
              <a:t> Александр Иванович 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воевал </a:t>
            </a:r>
            <a:r>
              <a:rPr lang="ru-RU" sz="2800" dirty="0" smtClean="0">
                <a:solidFill>
                  <a:srgbClr val="0070C0"/>
                </a:solidFill>
              </a:rPr>
              <a:t>в мотострелковой роте рядовым, тоже прошёл всю войну, Победу встретил в Польше и вернулся домой с наградами.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playcast.ru/uploads/2015/05/17/13627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15816" y="1659285"/>
            <a:ext cx="62281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Поклонимся великим тем годам,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 славным командирам и бойцам,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маршалам страны, и рядовым,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Поклонимся и мертвым, и живым –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 тем, кого забыть нельзя,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Поклонимся. Поклонимся, друзья.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 миром, всем народом, всей землей.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193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</dc:creator>
  <cp:lastModifiedBy>User</cp:lastModifiedBy>
  <cp:revision>18</cp:revision>
  <dcterms:created xsi:type="dcterms:W3CDTF">2016-01-22T10:35:37Z</dcterms:created>
  <dcterms:modified xsi:type="dcterms:W3CDTF">2016-03-25T09:00:01Z</dcterms:modified>
</cp:coreProperties>
</file>