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5944-092C-40F5-BA4B-E223E860C7C2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A01B-6EC4-4FFA-9E2E-E7E0DF08BB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602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5944-092C-40F5-BA4B-E223E860C7C2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A01B-6EC4-4FFA-9E2E-E7E0DF08BB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56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5944-092C-40F5-BA4B-E223E860C7C2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A01B-6EC4-4FFA-9E2E-E7E0DF08BB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560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5944-092C-40F5-BA4B-E223E860C7C2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A01B-6EC4-4FFA-9E2E-E7E0DF08BB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64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5944-092C-40F5-BA4B-E223E860C7C2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A01B-6EC4-4FFA-9E2E-E7E0DF08BB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039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5944-092C-40F5-BA4B-E223E860C7C2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A01B-6EC4-4FFA-9E2E-E7E0DF08BB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202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5944-092C-40F5-BA4B-E223E860C7C2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A01B-6EC4-4FFA-9E2E-E7E0DF08BB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18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5944-092C-40F5-BA4B-E223E860C7C2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A01B-6EC4-4FFA-9E2E-E7E0DF08BB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605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5944-092C-40F5-BA4B-E223E860C7C2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A01B-6EC4-4FFA-9E2E-E7E0DF08BB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668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5944-092C-40F5-BA4B-E223E860C7C2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A01B-6EC4-4FFA-9E2E-E7E0DF08BB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5944-092C-40F5-BA4B-E223E860C7C2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A01B-6EC4-4FFA-9E2E-E7E0DF08BB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30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95944-092C-40F5-BA4B-E223E860C7C2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4A01B-6EC4-4FFA-9E2E-E7E0DF08BB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178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2890" y="270456"/>
            <a:ext cx="8628845" cy="1667814"/>
          </a:xfrm>
        </p:spPr>
        <p:txBody>
          <a:bodyPr>
            <a:normAutofit fontScale="90000"/>
          </a:bodyPr>
          <a:lstStyle/>
          <a:p>
            <a:r>
              <a:rPr lang="ru-RU" sz="3200" i="1" dirty="0"/>
              <a:t>Осанка</a:t>
            </a:r>
            <a:r>
              <a:rPr lang="ru-RU" sz="3200" dirty="0"/>
              <a:t> – привычное положение тела ребенка, развивается в процессе индивидуального становления на основе наследственных факторов под воздействием воспитания.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442" y="1938270"/>
            <a:ext cx="6576811" cy="493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441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220" y="450761"/>
            <a:ext cx="9684912" cy="18159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400" dirty="0" smtClean="0"/>
              <a:t>Как </a:t>
            </a:r>
            <a:r>
              <a:rPr lang="ru-RU" sz="2400" dirty="0"/>
              <a:t>свойство развивающегося организма, осанка не является статическим понятием и может нарушаться при резком изменении условий внешней среды. Особенно легко это может произойти в дошкольном возрасте, когда осанка еще только формируется. Поэтому любое нарушение условий ее формирования приводит к патологическим изменениям.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2964" y="2266681"/>
            <a:ext cx="6891423" cy="372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560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6072" y="399245"/>
            <a:ext cx="8761927" cy="1880316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Предупредить возникновение неправильной осанки легче, чем проводить работу по ее исправлению. Поэтому важно строгое соблюдение гигиенического режима (свежий воздух в помещении, нормальная освещенность, подбор стола и стула по росту каждого ребенка, чередование движений и покоя, полноценное питание, закаливание).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66" y="2201715"/>
            <a:ext cx="5998737" cy="436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622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729" y="231821"/>
            <a:ext cx="11487956" cy="2073498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Отклонения от нормальной осанки принято называть </a:t>
            </a:r>
            <a:r>
              <a:rPr lang="ru-RU" sz="2400" i="1" dirty="0"/>
              <a:t>нарушениями</a:t>
            </a:r>
            <a:r>
              <a:rPr lang="ru-RU" sz="2400" dirty="0"/>
              <a:t>, или </a:t>
            </a:r>
            <a:r>
              <a:rPr lang="ru-RU" sz="2400" i="1" dirty="0"/>
              <a:t>дефектами, осанки</a:t>
            </a:r>
            <a:r>
              <a:rPr lang="ru-RU" sz="2400" dirty="0"/>
              <a:t>. Нарушения осанки не являются заболеванием. Они связаны с функциональными изменениями опорно-двигательного аппарата, при которых образуются порочные условно-рефлекторные связи, закрепляющие неправильное положение тела, а навык правильной осанки утрачивается.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0825" y="1973046"/>
            <a:ext cx="6521764" cy="488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413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5915" y="328410"/>
            <a:ext cx="10290220" cy="1519708"/>
          </a:xfrm>
        </p:spPr>
        <p:txBody>
          <a:bodyPr>
            <a:normAutofit/>
          </a:bodyPr>
          <a:lstStyle/>
          <a:p>
            <a:r>
              <a:rPr lang="ru-RU" sz="2000" dirty="0"/>
              <a:t>Причин неправильной осанки и ее дефектов много: гиподинамия и, как следствие, недостаточное развитие мышц спины, живота, бедер, шеи, груди, удерживающих позвоночник в нужном положении; ходьба с опущенной головой, сидение с опущенными плечами и согнутой спиной.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428" y="1848118"/>
            <a:ext cx="10663707" cy="1150244"/>
          </a:xfrm>
        </p:spPr>
        <p:txBody>
          <a:bodyPr>
            <a:noAutofit/>
          </a:bodyPr>
          <a:lstStyle/>
          <a:p>
            <a:r>
              <a:rPr lang="ru-RU" sz="2000" dirty="0"/>
              <a:t>Значительную роль в возникновении нарушений осанки играет неудовлетворительный общий режим жизни ребенка (пассивный отдых, отсутствие прогулок на открытом воздухе, недостаточный сон, нерациональный режим питания).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199" y="3069196"/>
            <a:ext cx="6735651" cy="378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023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20498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Основным средством формирования правильной осанки и коррекции ее нарушений являются занятия физическими упражнениями.</a:t>
            </a:r>
            <a:br>
              <a:rPr lang="ru-RU" sz="2000" dirty="0"/>
            </a:br>
            <a:r>
              <a:rPr lang="ru-RU" sz="2000" dirty="0"/>
              <a:t>В детском саду необходимо использовать упражнения для развития больших мышечных групп, особенно спины, живота и ног, чтобы создать естественный мышечный корсет. Хорошим средством формирования правильной осанки и профилактики ее нарушений, по словам, являются гимнастические упражнения с различными предметами. Можно использовать резиновые и теннисные мячи, обручи, палки, мешочки с песком и др.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016" y="2548731"/>
            <a:ext cx="2953874" cy="3938500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028" y="2607402"/>
            <a:ext cx="2859538" cy="381271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1" y="2577849"/>
            <a:ext cx="2903867" cy="387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25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39" y="270456"/>
            <a:ext cx="2125013" cy="28333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154" y="208521"/>
            <a:ext cx="2711480" cy="36153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39" y="3351010"/>
            <a:ext cx="2416669" cy="32222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292" y="3953814"/>
            <a:ext cx="3492560" cy="26194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428" y="270456"/>
            <a:ext cx="3835996" cy="51146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421" y="3691740"/>
            <a:ext cx="3835996" cy="287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3562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190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Осанка – привычное положение тела ребенка, развивается в процессе индивидуального становления на основе наследственных факторов под воздействием воспитания. </vt:lpstr>
      <vt:lpstr>    Как свойство развивающегося организма, осанка не является статическим понятием и может нарушаться при резком изменении условий внешней среды. Особенно легко это может произойти в дошкольном возрасте, когда осанка еще только формируется. Поэтому любое нарушение условий ее формирования приводит к патологическим изменениям. </vt:lpstr>
      <vt:lpstr>Предупредить возникновение неправильной осанки легче, чем проводить работу по ее исправлению. Поэтому важно строгое соблюдение гигиенического режима (свежий воздух в помещении, нормальная освещенность, подбор стола и стула по росту каждого ребенка, чередование движений и покоя, полноценное питание, закаливание).</vt:lpstr>
      <vt:lpstr>Отклонения от нормальной осанки принято называть нарушениями, или дефектами, осанки. Нарушения осанки не являются заболеванием. Они связаны с функциональными изменениями опорно-двигательного аппарата, при которых образуются порочные условно-рефлекторные связи, закрепляющие неправильное положение тела, а навык правильной осанки утрачивается. </vt:lpstr>
      <vt:lpstr>Причин неправильной осанки и ее дефектов много: гиподинамия и, как следствие, недостаточное развитие мышц спины, живота, бедер, шеи, груди, удерживающих позвоночник в нужном положении; ходьба с опущенной головой, сидение с опущенными плечами и согнутой спиной. </vt:lpstr>
      <vt:lpstr>Основным средством формирования правильной осанки и коррекции ее нарушений являются занятия физическими упражнениями. В детском саду необходимо использовать упражнения для развития больших мышечных групп, особенно спины, живота и ног, чтобы создать естественный мышечный корсет. Хорошим средством формирования правильной осанки и профилактики ее нарушений, по словам, являются гимнастические упражнения с различными предметами. Можно использовать резиновые и теннисные мячи, обручи, палки, мешочки с песком и др.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Осанка – привычное положение тела ребенка, развивается в процессе индивидуального становления на основе наследственных факторов под воздействием воспитания.</dc:title>
  <dc:creator>Пользователь Windows</dc:creator>
  <cp:lastModifiedBy>Пользователь Windows</cp:lastModifiedBy>
  <cp:revision>10</cp:revision>
  <dcterms:created xsi:type="dcterms:W3CDTF">2018-11-08T12:35:04Z</dcterms:created>
  <dcterms:modified xsi:type="dcterms:W3CDTF">2018-11-08T14:10:24Z</dcterms:modified>
</cp:coreProperties>
</file>