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EBF56-14A0-45E6-9BDE-F074A7123853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C0843-5722-41CB-B9FF-5DB4D1A630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photo_15515494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8612"/>
            <a:ext cx="9252940" cy="7006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182974"/>
            <a:ext cx="8424936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Дайте разобраться самостоятельно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ребенок долго выполняет домашнюю работу: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 вмешивайтесь,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 подгоняйте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и уж тем более не ругайте.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Наберитесь терпения и дайте довести процесс до финиша. Иначе испуганный малыш в следующий раз откажется вам помогать, а самой маме придется всегда завершать инициативы ребенка: ведь в его голове не отложится тот факт, что любое начатое дело должно быть обязательно закончено.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999398"/>
            <a:ext cx="799288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не наказание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Домашний труд не должен быть наказанием за плохое поведение. Ребенок не должен думать, что ему нужно сложить игрушки или убрать свои вещи только потому, что он что-то натворил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1650474"/>
            <a:ext cx="84249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разделяйте обязанности на «женские» и «мужские»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мальчики, и девочки должны уметь: мыть посуду, убирать свою комнату, пришивать пуговицы и даже забивать гвозди.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328743"/>
            <a:ext cx="835292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привыкли к тому, что дети наводят дома хаос, раскидывают игрушки и не дают нам спокойно прибраться. В том, что малыш устраивает беспорядок, виноваты сами родители. Стоит всего лишь сменить тактику поведения, и вы не узнаете своего ребенка. 10 простых, но очень эффективных советов для умных мам.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9512" y="-142748"/>
            <a:ext cx="8424936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Делайте вместе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Распространенная мамина фраза: «Иди, поиграй, пока я готовлю/убираюсь» – серьезная ошибка на пути воспитания настоящих помощников. Занимайтесь домашними делами вместе. Посадите малыша рядом на кухне, дайте ему поучаствовать в лепке пельменей, измельчении салатных листьев, вытирании стола или перебирании гречневой крупы. Поставьте рядом с взрослой гладильной доской игрушечную, и займитесь глажкой вместе.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разграничивайте домашние дела и общение с ребенком, а объединяйте эти процессы. Например, во время совместной уборки можно одновременно рассказывать сказку о вещах, которые искали свое место, и наконец благодаря маленькому волшебнику нашли.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850924"/>
            <a:ext cx="8064896" cy="502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Отмечайте успехи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Волшебные слова, которые работают как с детьми, так и со взрослыми: «Только ты можешь сделать это по-настоящему хорошо!» Осознавая собственную неповторимость и значимость в вопросе сбора фантиков с пола или вытирания пыли с телевизора, малыш с радостью будет заниматься делом, в котором он отмечен как лучший из лучших.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581291"/>
            <a:ext cx="871296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Учитывайте характер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Старайтесь замечать склонности ребенка к тому или иному виду деятельности и доверяйте ему выполнять именно те задачи, которые ему по душе. Одним детям нравятся глобальные работы – мытье пола или работы по уборке территории вокруг дома. Другим – требующая сосредоточенности и тщательности сортировка книг или игрушек. Давайте каждому свое.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536786"/>
            <a:ext cx="864096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Играйте!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Скучные повседневные дела можно превратить в веселые игры. Укрощение пылесоса на территории отдельно взятой детской комнаты, мытье волшебных чашек и поиски клада в сумках с продуктами, принесенными мамой из магазина, – наверняка, таких приключений в жизни твоих детей еще не было.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39552" y="1474738"/>
            <a:ext cx="81369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 помощь будет настоящей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Привлекайте ребенка к помощи там, где она вам действительно нужна, а не только чтобы занять или отвлечь его от шалостей.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7544" y="825586"/>
            <a:ext cx="849694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Оставьте место для сюрприза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любят делать родителям сюрпризы. Предоставьте им такую возможность, дав понять, как вас обрадует неожиданная помощь с их стороны. Пусть помытая тарелка, накормленная кошка и застеленная постель станут для вас таким сюрпризом. Не скрывайте своей радости и не скупитесь на похвалу.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95536" y="-144313"/>
            <a:ext cx="8424936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рассчитывайте на идеальное     исполнение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Сразу ожидать, что ребенок будет делать домашнюю работу идеально, не стоит. Ни в коем случае не ругайте его, даже если после уборки появился дополнительный мусор, который вам придется убирать. Конечно, поначалу за маленьким ребенком придется многое переделывать, но это необходимый этап на пути к прогрессу.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">
      <a:dk1>
        <a:srgbClr val="92D05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604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2019-04-17T18:06:47Z</dcterms:created>
  <dcterms:modified xsi:type="dcterms:W3CDTF">2019-04-17T18:25:44Z</dcterms:modified>
</cp:coreProperties>
</file>