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89" autoAdjust="0"/>
    <p:restoredTop sz="94660"/>
  </p:normalViewPr>
  <p:slideViewPr>
    <p:cSldViewPr>
      <p:cViewPr varScale="1">
        <p:scale>
          <a:sx n="104" d="100"/>
          <a:sy n="104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14348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писатель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 (1860 -1904)</a:t>
            </a:r>
            <a:endParaRPr lang="ru-RU" sz="3600" b="1" dirty="0" smtClean="0"/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155лет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 дня рождения</a:t>
            </a:r>
            <a:endParaRPr lang="ru-RU" sz="2800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ЧЕХОВ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АНТОН  ПАВЛОВИЧ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admin\Мои документы\чехов картиник\doc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643050"/>
            <a:ext cx="3481389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1928803"/>
            <a:ext cx="3614734" cy="3786213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ненавижу ложь и насилие во всех их видах…</a:t>
            </a:r>
          </a:p>
          <a:p>
            <a:pPr algn="r">
              <a:buNone/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святая святых – это человеческое тело, здоровье, ум, талант, вдохновение, любовь, абсолютнейшая свобода…»</a:t>
            </a:r>
          </a:p>
          <a:p>
            <a:pPr algn="r"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Чехов А.П.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42876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«Программа, которой держался писатель»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admin\Мои документы\чехов картиник\Копия (2) doc5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403606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71612"/>
            <a:ext cx="3714776" cy="4435679"/>
          </a:xfrm>
        </p:spPr>
        <p:txBody>
          <a:bodyPr>
            <a:noAutofit/>
          </a:bodyPr>
          <a:lstStyle/>
          <a:p>
            <a:pPr algn="r"/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«…Мечтал, чтобы между людьми установились простые, чистые, добрые и гармоничные отношения»</a:t>
            </a: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714512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«Писатель и врач»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 descr="C:\Documents and Settings\admin\Мои документы\чехов картиник\Копия doc5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00240"/>
            <a:ext cx="374393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2071678"/>
            <a:ext cx="3643338" cy="4214842"/>
          </a:xfrm>
        </p:spPr>
        <p:txBody>
          <a:bodyPr>
            <a:normAutofit fontScale="25000" lnSpcReduction="20000"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1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«Удивительно знал он женское сердце, тонко и сильно чувствовал женственность» </a:t>
            </a: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И.А. Бунин</a:t>
            </a:r>
            <a:b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«Тема </a:t>
            </a: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любви </a:t>
            </a:r>
            <a:b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выдвинута у писателя </a:t>
            </a:r>
            <a:b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на первый план…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»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5" name="Picture 3" descr="его памя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10719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563</TotalTime>
  <Words>90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ЖИЗНЬ ЗАМЕЧАТЕЛЬНЫХ ЛЮДЕЙ</vt:lpstr>
      <vt:lpstr>ЧЕХОВ АНТОН  ПАВЛОВИЧ</vt:lpstr>
      <vt:lpstr>«Программа, которой держался писатель»</vt:lpstr>
      <vt:lpstr> «Писатель и врач»</vt:lpstr>
      <vt:lpstr> «Тема любви  выдвинута у писателя  на первый план…»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shool1-2</cp:lastModifiedBy>
  <cp:revision>66</cp:revision>
  <dcterms:created xsi:type="dcterms:W3CDTF">2013-10-03T11:03:07Z</dcterms:created>
  <dcterms:modified xsi:type="dcterms:W3CDTF">2015-01-21T04:23:18Z</dcterms:modified>
</cp:coreProperties>
</file>