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8" r:id="rId4"/>
    <p:sldId id="263" r:id="rId5"/>
    <p:sldId id="260" r:id="rId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2853"/>
            <a:ext cx="8784976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ЗАМЕЧАТЕЛЬНЫХ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ЛЮДЕЙ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2874232" cy="3376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071678"/>
            <a:ext cx="3319573" cy="3753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357430"/>
            <a:ext cx="3319573" cy="3753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285860"/>
            <a:ext cx="3750116" cy="507209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советский писатель, поэт, прозаик, переводчик, литературовед, публицист, критик, доктор филологических наук.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 марта</a:t>
            </a:r>
            <a:endParaRPr lang="ru-RU" sz="3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135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 algn="ctr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со дня рождения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1882-1969)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КОРНЕЕВИЧ ЧУКОВСКИЙ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ownloads\Чуковский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2"/>
          <a:stretch/>
        </p:blipFill>
        <p:spPr bwMode="auto">
          <a:xfrm>
            <a:off x="4619785" y="1268760"/>
            <a:ext cx="3644384" cy="5224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35892" cy="5797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Downloads\мойд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1454"/>
            <a:ext cx="8535892" cy="5949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АЙБОЛИТ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ownloads\добрый докто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14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6021288"/>
            <a:ext cx="7239178" cy="720080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Его сказки до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сих пор знают и любят в каждой семье.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4098" name="Picture 2" descr="C:\Users\admin\Downloads\ч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44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ЖИЗНЬ ЗАМЕЧАТЕЛЬНЫХ ЛЮДЕЙ</vt:lpstr>
      <vt:lpstr>ИВАН КОРНЕЕВИЧ ЧУКОВСКИЙ</vt:lpstr>
      <vt:lpstr>        «МОЙДОДЫР»</vt:lpstr>
      <vt:lpstr>         «АЙБОЛИТ»</vt:lpstr>
      <vt:lpstr>Его сказки до сих пор знают и любят в каждой семье.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11</cp:revision>
  <cp:lastPrinted>2017-03-27T04:51:55Z</cp:lastPrinted>
  <dcterms:created xsi:type="dcterms:W3CDTF">2013-10-03T11:03:07Z</dcterms:created>
  <dcterms:modified xsi:type="dcterms:W3CDTF">2017-03-27T04:52:51Z</dcterms:modified>
</cp:coreProperties>
</file>