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8" r:id="rId4"/>
    <p:sldId id="257" r:id="rId5"/>
    <p:sldId id="262" r:id="rId6"/>
    <p:sldId id="259" r:id="rId7"/>
    <p:sldId id="263" r:id="rId8"/>
    <p:sldId id="260" r:id="rId9"/>
    <p:sldId id="264" r:id="rId10"/>
    <p:sldId id="265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Общешкольный тематический классный  час - митинг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64904"/>
            <a:ext cx="6400800" cy="3312368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30 октября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«День памяти жертв политических репрессий</a:t>
            </a:r>
            <a:r>
              <a:rPr lang="ru-RU" sz="4400" b="1" dirty="0" smtClean="0">
                <a:solidFill>
                  <a:srgbClr val="002060"/>
                </a:solidFill>
              </a:rPr>
              <a:t>»</a:t>
            </a:r>
          </a:p>
          <a:p>
            <a:endParaRPr lang="ru-RU" sz="4400" b="1" dirty="0">
              <a:solidFill>
                <a:srgbClr val="002060"/>
              </a:solidFill>
            </a:endParaRPr>
          </a:p>
          <a:p>
            <a:r>
              <a:rPr lang="ru-RU" sz="1900" b="1" dirty="0" smtClean="0">
                <a:solidFill>
                  <a:srgbClr val="002060"/>
                </a:solidFill>
              </a:rPr>
              <a:t>Учитель истории Шалугина Анна </a:t>
            </a:r>
            <a:r>
              <a:rPr lang="ru-RU" sz="1900" b="1" smtClean="0">
                <a:solidFill>
                  <a:srgbClr val="002060"/>
                </a:solidFill>
              </a:rPr>
              <a:t>Юрьевна,</a:t>
            </a:r>
          </a:p>
          <a:p>
            <a:r>
              <a:rPr lang="ru-RU" sz="1900" b="1" smtClean="0">
                <a:solidFill>
                  <a:srgbClr val="002060"/>
                </a:solidFill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</a:rPr>
              <a:t>учитель начальных классов Томская Яна Васильевна</a:t>
            </a:r>
            <a:endParaRPr lang="ru-RU" sz="19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Исидор Никифорович </a:t>
            </a:r>
            <a:r>
              <a:rPr lang="ru-RU" sz="2800" dirty="0" err="1" smtClean="0">
                <a:solidFill>
                  <a:srgbClr val="002060"/>
                </a:solidFill>
              </a:rPr>
              <a:t>Барахов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r>
              <a:rPr lang="ru-RU" sz="2400" dirty="0" smtClean="0"/>
              <a:t>31.01.1898 г – 15.03.1938 г</a:t>
            </a:r>
          </a:p>
          <a:p>
            <a:endParaRPr lang="ru-RU" dirty="0"/>
          </a:p>
        </p:txBody>
      </p:sp>
      <p:pic>
        <p:nvPicPr>
          <p:cNvPr id="6150" name="Picture 6" descr="http://sakhalife.ru/sites/default/files/imagecache/w300/story/2013/02/42_barahov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187" t="25797" r="14689" b="22153"/>
          <a:stretch>
            <a:fillRect/>
          </a:stretch>
        </p:blipFill>
        <p:spPr bwMode="auto">
          <a:xfrm>
            <a:off x="2339752" y="404664"/>
            <a:ext cx="4176464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5013176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МОУ «Верхневилюйская  СОШ № 1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им. И.Барахова»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r="-540" b="22809"/>
          <a:stretch>
            <a:fillRect/>
          </a:stretch>
        </p:blipFill>
        <p:spPr bwMode="auto">
          <a:xfrm>
            <a:off x="1043608" y="692696"/>
            <a:ext cx="69127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- Всем, </a:t>
            </a:r>
            <a:br>
              <a:rPr lang="ru-RU" dirty="0" smtClean="0"/>
            </a:br>
            <a:r>
              <a:rPr lang="ru-RU" dirty="0" smtClean="0"/>
              <a:t>Кто клеймён был статьёю полсотни                                  восьмою, </a:t>
            </a:r>
            <a:br>
              <a:rPr lang="ru-RU" dirty="0" smtClean="0"/>
            </a:br>
            <a:r>
              <a:rPr lang="ru-RU" dirty="0" smtClean="0"/>
              <a:t>Кто и во сне окружен был собаками,</a:t>
            </a:r>
          </a:p>
          <a:p>
            <a:pPr>
              <a:buNone/>
            </a:pPr>
            <a:r>
              <a:rPr lang="ru-RU" dirty="0" smtClean="0"/>
              <a:t>                                                   лютым конвоем, </a:t>
            </a:r>
            <a:br>
              <a:rPr lang="ru-RU" dirty="0" smtClean="0"/>
            </a:br>
            <a:r>
              <a:rPr lang="ru-RU" dirty="0" smtClean="0"/>
              <a:t>Кто по суду, без суда, совещанием особым </a:t>
            </a:r>
            <a:br>
              <a:rPr lang="ru-RU" dirty="0" smtClean="0"/>
            </a:br>
            <a:r>
              <a:rPr lang="ru-RU" dirty="0" smtClean="0"/>
              <a:t>Был обречён на тюремную робу до гроба, </a:t>
            </a:r>
            <a:br>
              <a:rPr lang="ru-RU" dirty="0" smtClean="0"/>
            </a:br>
            <a:r>
              <a:rPr lang="ru-RU" dirty="0" smtClean="0"/>
              <a:t>Кто был с судьбой обручён кандалами,                           колючкой, цепями, </a:t>
            </a:r>
            <a:br>
              <a:rPr lang="ru-RU" dirty="0" smtClean="0"/>
            </a:br>
            <a:r>
              <a:rPr lang="ru-RU" dirty="0" smtClean="0"/>
              <a:t>Им наши слёзы и скорбь, наша вечная память!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189" t="3500" b="7251"/>
          <a:stretch>
            <a:fillRect/>
          </a:stretch>
        </p:blipFill>
        <p:spPr bwMode="auto">
          <a:xfrm rot="16200000">
            <a:off x="2086206" y="771258"/>
            <a:ext cx="4786345" cy="367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5918" y="5500702"/>
            <a:ext cx="5515000" cy="79208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    В сентябре 2005 года в Зырянке был открыт крест-памятник жертвам репрессий, который стал совместным проектом Якутской епархии и администрации Верхнеколымского района.</a:t>
            </a:r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Scy;&amp;tcy;&amp;ocy;&amp;rcy;&amp;ocy;&amp;zhcy;&amp;iecy;&amp;vcy;&amp;acy;&amp;yacy; &amp;vcy;&amp;ycy;&amp;shcy;&amp;kcy;&amp;a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983" r="7983"/>
          <a:stretch>
            <a:fillRect/>
          </a:stretch>
        </p:blipFill>
        <p:spPr bwMode="auto">
          <a:xfrm>
            <a:off x="5004048" y="1052736"/>
            <a:ext cx="3960440" cy="5112568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pavel_slob Sep. 2nd, 2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320480" cy="2979712"/>
          </a:xfrm>
          <a:prstGeom prst="rect">
            <a:avLst/>
          </a:prstGeom>
          <a:noFill/>
        </p:spPr>
      </p:pic>
      <p:pic>
        <p:nvPicPr>
          <p:cNvPr id="9222" name="Picture 6" descr="http://photos.wikimapia.org/p/00/03/02/26/34_fu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4599384" cy="3096344"/>
          </a:xfrm>
          <a:prstGeom prst="rect">
            <a:avLst/>
          </a:prstGeom>
          <a:noFill/>
        </p:spPr>
      </p:pic>
      <p:sp>
        <p:nvSpPr>
          <p:cNvPr id="9224" name="AutoShape 8" descr="http://uwd.ru/uploads/posts/2012-08/1345911312_gulag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AutoShape 10" descr="http://uwd.ru/uploads/posts/2012-08/1345911312_gulag_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4800600"/>
            <a:ext cx="6336704" cy="566738"/>
          </a:xfrm>
        </p:spPr>
        <p:txBody>
          <a:bodyPr>
            <a:noAutofit/>
          </a:bodyPr>
          <a:lstStyle/>
          <a:p>
            <a:r>
              <a:rPr lang="ru-RU" sz="3200" b="0" dirty="0" smtClean="0"/>
              <a:t>Н. И. Спиридонов  - Теки </a:t>
            </a:r>
            <a:r>
              <a:rPr lang="ru-RU" sz="3200" b="0" dirty="0" err="1" smtClean="0"/>
              <a:t>Одулок</a:t>
            </a:r>
            <a:endParaRPr lang="ru-RU" sz="3200" b="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22. 05.1906 – март 1938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TYAV\Desktop\Репрессия\DSC0432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294" t="8888" r="6082" b="1863"/>
          <a:stretch>
            <a:fillRect/>
          </a:stretch>
        </p:blipFill>
        <p:spPr bwMode="auto">
          <a:xfrm rot="16200000">
            <a:off x="2339752" y="620688"/>
            <a:ext cx="4536504" cy="3672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МКОО «</a:t>
            </a:r>
            <a:r>
              <a:rPr lang="ru-RU" sz="2800" dirty="0" err="1" smtClean="0">
                <a:solidFill>
                  <a:srgbClr val="002060"/>
                </a:solidFill>
              </a:rPr>
              <a:t>Нелемнинская</a:t>
            </a:r>
            <a:r>
              <a:rPr lang="ru-RU" sz="2800" dirty="0" smtClean="0">
                <a:solidFill>
                  <a:srgbClr val="002060"/>
                </a:solidFill>
              </a:rPr>
              <a:t>  СОШ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им. Н.И. Спиридонова – Теки </a:t>
            </a:r>
            <a:r>
              <a:rPr lang="ru-RU" sz="2800" dirty="0" err="1" smtClean="0">
                <a:solidFill>
                  <a:srgbClr val="002060"/>
                </a:solidFill>
              </a:rPr>
              <a:t>Одулока</a:t>
            </a:r>
            <a:r>
              <a:rPr lang="ru-RU" sz="2800" dirty="0" smtClean="0">
                <a:solidFill>
                  <a:srgbClr val="002060"/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154" r="615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Платон Алексеевич </a:t>
            </a:r>
            <a:r>
              <a:rPr lang="ru-RU" sz="3200" dirty="0" err="1" smtClean="0">
                <a:solidFill>
                  <a:srgbClr val="002060"/>
                </a:solidFill>
              </a:rPr>
              <a:t>Ойунский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</a:t>
            </a:r>
            <a:r>
              <a:rPr lang="ru-RU" sz="2800" dirty="0" smtClean="0">
                <a:solidFill>
                  <a:srgbClr val="002060"/>
                </a:solidFill>
              </a:rPr>
              <a:t>10.11.1893 – 31.10.1939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892" t="7834" r="10354" b="7986"/>
          <a:stretch>
            <a:fillRect/>
          </a:stretch>
        </p:blipFill>
        <p:spPr bwMode="auto">
          <a:xfrm rot="16200000">
            <a:off x="2339753" y="1196752"/>
            <a:ext cx="3960439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4941168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Якутский академический драматический театр имени П. А. </a:t>
            </a:r>
            <a:r>
              <a:rPr lang="ru-RU" sz="2400" dirty="0" err="1" smtClean="0">
                <a:solidFill>
                  <a:srgbClr val="002060"/>
                </a:solidFill>
              </a:rPr>
              <a:t>Ойунского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Picture 8" descr="&amp;YAcy;&amp;kcy;&amp;ucy;&amp;tcy;&amp;scy;&amp;kcy;&amp;icy;&amp;jcy; &amp;acy;&amp;kcy;&amp;acy;&amp;dcy;&amp;iecy;&amp;mcy;. &amp;dcy;&amp;rcy;&amp;acy;&amp;mcy;&amp;acy;&amp;tcy;&amp;icy;&amp;chcy;&amp;iecy;&amp;scy;&amp;kcy;&amp;icy;&amp;jcy; &amp;tcy;&amp;iecy;&amp;acy;&amp;tcy;&amp;rcy; - &amp;Tcy;&amp;ucy;&amp;rcy;&amp;icy;&amp;zcy;&amp;mcy; &amp;icy; &amp;ocy;&amp;tcy;&amp;dcy;&amp;ycy;&amp;khcy; &amp;vcy; &amp;YAcy;&amp;kcy;&amp;ucy;&amp;tcy;&amp;icy;&amp;icy; - &amp;Tcy;&amp;ucy;&amp;rcy;&amp;icy;&amp;zcy;&amp;mcy; &amp;icy; &amp;ocy;&amp;tcy;&amp;dcy;&amp;ycy;&amp;kh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      Максим </a:t>
            </a:r>
            <a:r>
              <a:rPr lang="ru-RU" sz="2800" dirty="0" err="1" smtClean="0">
                <a:solidFill>
                  <a:srgbClr val="002060"/>
                </a:solidFill>
              </a:rPr>
              <a:t>Кирович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Аммосов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Ноябрь 1897 г  – 28.07. 1938 г</a:t>
            </a:r>
            <a:endParaRPr lang="ru-RU" sz="2800" dirty="0"/>
          </a:p>
        </p:txBody>
      </p:sp>
      <p:pic>
        <p:nvPicPr>
          <p:cNvPr id="5122" name="Picture 2" descr="C:\Users\TYAV\Desktop\Репрессия\DSC043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372" r="1549"/>
          <a:stretch>
            <a:fillRect/>
          </a:stretch>
        </p:blipFill>
        <p:spPr bwMode="auto">
          <a:xfrm rot="16200000">
            <a:off x="2502533" y="961964"/>
            <a:ext cx="4576663" cy="3174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827584" y="5517232"/>
            <a:ext cx="7776864" cy="804862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rgbClr val="002060"/>
                </a:solidFill>
              </a:rPr>
              <a:t>Северо</a:t>
            </a:r>
            <a:r>
              <a:rPr lang="ru-RU" sz="2800" dirty="0" smtClean="0">
                <a:solidFill>
                  <a:srgbClr val="002060"/>
                </a:solidFill>
              </a:rPr>
              <a:t> - Восточный Федеральный Университет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имени </a:t>
            </a:r>
            <a:r>
              <a:rPr lang="ru-RU" sz="2800" dirty="0" err="1" smtClean="0">
                <a:solidFill>
                  <a:srgbClr val="002060"/>
                </a:solidFill>
              </a:rPr>
              <a:t>М.К.Аммосова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7174" name="Picture 6" descr="&amp;Ncy;&amp;ocy;&amp;vcy;&amp;ycy;&amp;jcy; &amp;yacy;&amp;kcy;&amp;ucy;&amp;tcy;&amp;scy;&amp;kcy;&amp;icy;&amp;jcy; &amp;vcy;&amp;ucy;&amp;zcy; - &amp;Scy;&amp;Vcy;&amp;Fcy;&amp;Ucy; - &amp;pcy;&amp;ocy;&amp;lcy;&amp;ucy;&amp;chcy;&amp;icy;&amp;tcy; 5 &amp;mcy;&amp;lcy;&amp;rcy;&amp;dcy; &amp;rcy;&amp;ucy;&amp;bcy;&amp;lcy;&amp;iecy;&amp;jcy; &amp;ncy;&amp;acy; &amp;rcy;&amp;acy;&amp;zcy;&amp;vcy;&amp;icy;&amp;tcy;&amp;icy;&amp;iecy; - Globalsib.com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33" t="14286" r="133"/>
          <a:stretch>
            <a:fillRect/>
          </a:stretch>
        </p:blipFill>
        <p:spPr bwMode="auto">
          <a:xfrm>
            <a:off x="4644008" y="260648"/>
            <a:ext cx="4248472" cy="2592288"/>
          </a:xfrm>
          <a:prstGeom prst="rect">
            <a:avLst/>
          </a:prstGeom>
          <a:noFill/>
        </p:spPr>
      </p:pic>
      <p:pic>
        <p:nvPicPr>
          <p:cNvPr id="7176" name="Picture 8" descr="&amp;Ocy;&amp;rcy;&amp;gcy;&amp;acy;&amp;ncy;&amp;icy;&amp;zcy;&amp;acy;&amp;tscy;&amp;icy;&amp;icy;: &amp;Ncy;&amp;acy;&amp;ucy;&amp;chcy;&amp;ncy;&amp;ocy;-&amp;icy;&amp;scy;&amp;scy;&amp;lcy;&amp;iecy;&amp;dcy;&amp;ocy;&amp;vcy;&amp;acy;&amp;tcy;&amp;iecy;&amp;lcy;&amp;softcy;&amp;scy;&amp;kcy;&amp;icy;&amp;jcy; &amp;icy;&amp;ncy;&amp;scy;&amp;tcy;&amp;icy;&amp;tcy;&amp;ucy;&amp;tcy; &amp;mcy;&amp;acy;&amp;tcy;&amp;iecy;&amp;mcy;&amp;acy;&amp;tcy;&amp;icy;&amp;kcy;&amp;icy; &amp;pcy;&amp;rcy;&amp;icy; &amp;Scy;&amp;iecy;&amp;vcy;&amp;iecy;&amp;rcy;&amp;ocy;-&amp;Vcy;&amp;ocy;&amp;scy;&amp;tcy;&amp;ocy;&amp;chcy;&amp;ncy;&amp;ocy;&amp;mcy; &amp;fcy;&amp;iecy;&amp;dcy;&amp;iecy;&amp;rcy;&amp;acy;&amp;lcy;&amp;softcy;&amp;ncy;&amp;ocy;&amp;mcy; &amp;ucy;&amp;ncy;&amp;icy;&amp;vcy;&amp;iecy;&amp;rcy;&amp;scy;&amp;icy;&amp;tcy;&amp;iecy;&amp;tcy;&amp;iecy; &amp;icy;&amp;mcy;.&amp;Mcy;.&amp;Kcy;.&amp;Acy;&amp;mcy;&amp;mcy;&amp;ocy;&amp;scy;&amp;ocy;&amp;vcy;&amp;acy;, &amp;gcy;.&amp;YAcy;&amp;kcy;&amp;ucy;&amp;tcy;&amp;s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0648"/>
            <a:ext cx="3810000" cy="2466975"/>
          </a:xfrm>
          <a:prstGeom prst="rect">
            <a:avLst/>
          </a:prstGeom>
          <a:noFill/>
        </p:spPr>
      </p:pic>
      <p:pic>
        <p:nvPicPr>
          <p:cNvPr id="7178" name="Picture 10" descr="&amp;Ncy;&amp;ocy;&amp;vcy;&amp;iecy;&amp;jcy;&amp;shcy;&amp;acy;&amp;yacy; &amp;icy;&amp;scy;&amp;tcy;&amp;ocy;&amp;rcy;&amp;icy;&amp;yacy; &amp;Scy;&amp;Vcy;&amp;Fcy;&amp;Ucy; &amp;pcy;&amp;iecy;&amp;rcy;&amp;iecy;&amp;dcy;&amp;acy;&amp;ncy;&amp;acy; &amp;vcy; &amp;Gcy;&amp;ocy;&amp;scy;&amp;kcy;&amp;icy;&amp;ncy;&amp;ocy;&amp;khcy;&amp;rcy;&amp;acy;&amp;ncy;&amp;icy;&amp;lcy;&amp;icy;&amp;shchcy;&amp;iecy; &amp;YAcy;&amp;kcy;&amp;ucy;&amp;tcy;&amp;icy;&amp;icy; :: NewRbk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924944"/>
            <a:ext cx="4176464" cy="2376264"/>
          </a:xfrm>
          <a:prstGeom prst="rect">
            <a:avLst/>
          </a:prstGeom>
          <a:noFill/>
        </p:spPr>
      </p:pic>
      <p:pic>
        <p:nvPicPr>
          <p:cNvPr id="7180" name="Picture 12" descr="&amp;YAcy;&amp;kcy;&amp;ucy;&amp;tcy;&amp;scy;&amp;kcy; &amp;vcy; &amp;fcy;&amp;ocy;&amp;tcy;&amp;ocy;&amp;gcy;&amp;rcy;&amp;acy;&amp;fcy;&amp;icy;&amp;yacy;&amp;kh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924944"/>
            <a:ext cx="367240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138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Общешкольный тематический классный  час - митинг</vt:lpstr>
      <vt:lpstr>Презентация PowerPoint</vt:lpstr>
      <vt:lpstr>Презентация PowerPoint</vt:lpstr>
      <vt:lpstr>Н. И. Спиридонов  - Теки Одулок</vt:lpstr>
      <vt:lpstr>Презентация PowerPoint</vt:lpstr>
      <vt:lpstr>Платон Алексеевич Ойунский</vt:lpstr>
      <vt:lpstr>Презентация PowerPoint</vt:lpstr>
      <vt:lpstr>       Максим Кирович Аммосов</vt:lpstr>
      <vt:lpstr>Презентация PowerPoint</vt:lpstr>
      <vt:lpstr>Исидор Никифорович Барахов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Общешкольный тематический классный час - митинг</dc:title>
  <dc:creator>TYAV</dc:creator>
  <cp:lastModifiedBy>User</cp:lastModifiedBy>
  <cp:revision>32</cp:revision>
  <dcterms:created xsi:type="dcterms:W3CDTF">2014-10-29T06:03:04Z</dcterms:created>
  <dcterms:modified xsi:type="dcterms:W3CDTF">2019-04-17T23:26:22Z</dcterms:modified>
</cp:coreProperties>
</file>