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89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4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927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5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21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043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566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49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18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242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718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B47E2-3A38-4037-991C-B5CCD1A10544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DD2FB-16CE-4C92-AB1C-F52266D9F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081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Эффекты перемещения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365104"/>
            <a:ext cx="9144000" cy="1440160"/>
          </a:xfrm>
          <a:prstGeom prst="rect">
            <a:avLst/>
          </a:prstGeom>
          <a:gradFill flip="none" rotWithShape="1"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27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Program Files (x86)\Microsoft Office\MEDIA\CAGCAT10\j0212957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3183896"/>
            <a:ext cx="3094343" cy="194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02714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0.64201 0.03078 " pathEditMode="relative" rAng="0" ptsTypes="AA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01" y="1528"/>
                                    </p:animMotion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203848" y="2708920"/>
            <a:ext cx="43204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779912" y="2276872"/>
            <a:ext cx="9144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3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5.92593E-6 C 0.00157 -0.00069 0.00313 -0.003 0.00452 -0.00208 C 0.00591 -0.00115 0.00591 0.00186 0.00608 0.00394 C 0.00955 0.04816 0.00486 0.02593 0.00903 0.04445 C 0.01007 0.09561 0.01077 0.14677 0.01216 0.19792 C 0.0125 0.21135 0.01407 0.22894 0.01962 0.24029 C 0.0224 0.2551 0.02743 0.26806 0.03334 0.28079 C 0.03941 0.29399 0.03316 0.28404 0.03941 0.29885 C 0.04358 0.30857 0.04844 0.31968 0.05295 0.32917 C 0.05886 0.34144 0.06754 0.35927 0.07726 0.36552 C 0.0849 0.36413 0.09254 0.3632 0.1 0.36158 C 0.10157 0.36135 0.10348 0.36089 0.10452 0.3595 C 0.11216 0.34931 0.11441 0.33427 0.11667 0.32107 C 0.11962 0.30348 0.12396 0.28612 0.12726 0.26853 C 0.13039 0.22894 0.13507 0.18704 0.14844 0.1514 C 0.15469 0.13496 0.15278 0.12177 0.16511 0.11112 C 0.16615 0.10904 0.1665 0.10556 0.16823 0.1051 C 0.17309 0.10371 0.17587 0.12015 0.17726 0.12316 C 0.18334 0.13589 0.19028 0.14908 0.19393 0.16367 C 0.19514 0.16899 0.19566 0.17431 0.19688 0.17964 C 0.19775 0.1838 0.2 0.19191 0.2 0.19191 C 0.20122 0.20348 0.20139 0.2088 0.20608 0.21806 C 0.20799 0.23103 0.21285 0.24098 0.21962 0.25047 C 0.22136 0.25695 0.22726 0.26853 0.22726 0.26853 C 0.22969 0.28149 0.23716 0.28635 0.24236 0.297 C 0.24723 0.30672 0.24861 0.31899 0.25452 0.32732 C 0.26042 0.32454 0.26233 0.31899 0.26667 0.31297 C 0.2691 0.30371 0.27292 0.29468 0.27726 0.28681 C 0.27969 0.27084 0.28681 0.25186 0.29549 0.24029 C 0.2974 0.22593 0.30052 0.21204 0.30295 0.19792 C 0.30521 0.15579 0.30782 0.11251 0.3257 0.07663 C 0.33021 0.0676 0.33351 0.05788 0.33941 0.05047 C 0.34844 0.05626 0.35018 0.06413 0.35608 0.07478 C 0.36441 0.08982 0.37066 0.10255 0.37726 0.11922 C 0.38039 0.12709 0.3816 0.13704 0.38629 0.14329 C 0.39202 0.15093 0.39219 0.14978 0.39549 0.16158 C 0.4007 0.17987 0.40365 0.20163 0.41216 0.21806 C 0.41407 0.23265 0.41615 0.24654 0.42275 0.25857 C 0.42414 0.26691 0.42639 0.27987 0.42726 0.2889 C 0.4283 0.3007 0.42657 0.31459 0.43334 0.32316 C 0.43611 0.33751 0.43403 0.34144 0.44549 0.34538 C 0.45 0.33496 0.45365 0.32454 0.45903 0.31505 C 0.46059 0.30904 0.46111 0.30255 0.46354 0.297 C 0.46424 0.29538 0.4658 0.29445 0.46667 0.29283 C 0.46771 0.29098 0.46875 0.2889 0.46962 0.28681 C 0.47032 0.28496 0.47066 0.28288 0.47118 0.28079 C 0.47223 0.27732 0.47309 0.27385 0.47431 0.27061 C 0.4757 0.26714 0.47761 0.26413 0.47882 0.26066 C 0.48316 0.24723 0.4849 0.23612 0.49098 0.22408 C 0.49427 0.20996 0.48993 0.22524 0.49549 0.21413 C 0.50035 0.20441 0.49931 0.19677 0.50608 0.18774 C 0.5099 0.17316 0.50452 0.19214 0.51216 0.17362 C 0.51493 0.16714 0.51615 0.15996 0.51962 0.15348 C 0.52361 0.1463 0.5415 0.11922 0.54844 0.11297 C 0.55035 0.11135 0.55261 0.11066 0.55452 0.10904 C 0.55695 0.10695 0.55834 0.10325 0.56059 0.10093 C 0.56771 0.09306 0.5757 0.08566 0.58334 0.07871 C 0.58473 0.07107 0.5842 0.07061 0.58785 0.06459 C 0.59132 0.0588 0.59098 0.06297 0.59098 0.05857 L 0.5849 0.18774 L 0.62726 0.12917 " pathEditMode="relative" ptsTypes="ffffffffffffffffffffffffffffffffffffffffffffffffffffffffff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7 C 0.00347 0.00463 0.00903 0.00787 0.01059 0.01412 C 0.01562 0.03426 0.01493 0.05602 0.01823 0.07662 C 0.01892 0.12593 0.00868 0.20139 0.03489 0.24838 C 0.0368 0.25787 0.04062 0.26551 0.04253 0.27477 C 0.04392 0.28148 0.04427 0.28866 0.04705 0.29491 C 0.05139 0.30463 0.05191 0.30463 0.05469 0.31505 C 0.05642 0.32176 0.05712 0.32894 0.0592 0.33542 C 0.06163 0.34306 0.06545 0.35023 0.06823 0.35764 C 0.07187 0.36759 0.0743 0.37778 0.08038 0.38588 C 0.08698 0.38449 0.09357 0.3838 0.1 0.38171 C 0.10885 0.37894 0.11076 0.36644 0.11528 0.35764 C 0.11857 0.34306 0.11389 0.36019 0.12135 0.34537 C 0.12396 0.34028 0.12448 0.33287 0.12725 0.32732 C 0.13767 0.28009 0.12899 0.32384 0.13333 0.21204 C 0.13403 0.19583 0.13854 0.17685 0.14253 0.16158 C 0.1441 0.15533 0.14861 0.14329 0.14861 0.14329 C 0.1566 0.14699 0.15156 0.14283 0.15607 0.15764 C 0.16076 0.17292 0.1658 0.1882 0.16979 0.20394 C 0.17118 0.21759 0.17153 0.22292 0.17587 0.23426 C 0.17795 0.24607 0.18021 0.25741 0.18333 0.26875 C 0.18489 0.27477 0.18802 0.28681 0.18802 0.28681 C 0.18906 0.29537 0.19028 0.30671 0.19253 0.31505 C 0.19323 0.31736 0.19479 0.31898 0.19548 0.32107 C 0.19774 0.32778 0.19861 0.33889 0.20156 0.34537 C 0.2033 0.34908 0.2059 0.35185 0.20764 0.35556 C 0.21528 0.35486 0.22274 0.3544 0.23038 0.35347 C 0.23958 0.35232 0.2467 0.34699 0.25607 0.34537 C 0.26215 0.33773 0.2559 0.34468 0.26371 0.33935 C 0.26823 0.33634 0.2717 0.33102 0.27587 0.32732 C 0.27899 0.32083 0.28021 0.31343 0.28333 0.30695 C 0.28559 0.30208 0.29097 0.29283 0.29097 0.29283 C 0.29583 0.27269 0.29965 0.25232 0.30469 0.23218 C 0.31076 0.2081 0.31024 0.18843 0.33194 0.17986 C 0.33958 0.18056 0.34739 0.17847 0.35469 0.18171 C 0.36041 0.18426 0.36319 0.19352 0.36823 0.19792 C 0.37153 0.2044 0.37396 0.20764 0.37882 0.21204 C 0.38281 0.21991 0.3842 0.22732 0.38941 0.23426 C 0.39236 0.2463 0.39514 0.25972 0.40156 0.26875 C 0.40399 0.28148 0.40625 0.29329 0.41059 0.30509 C 0.41111 0.30972 0.41094 0.31482 0.41215 0.31921 C 0.41267 0.32107 0.41458 0.32153 0.41528 0.32315 C 0.41666 0.32708 0.41719 0.33125 0.41823 0.33542 C 0.41927 0.33982 0.42708 0.34653 0.43038 0.34954 C 0.45052 0.34884 0.47083 0.34884 0.49097 0.34746 C 0.50451 0.34653 0.51493 0.32755 0.52725 0.32315 C 0.53125 0.31806 0.53559 0.31667 0.53941 0.31111 " pathEditMode="relative" ptsTypes="ffffffffffffffffffffffffffffffffffffffffffffff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Воздушный транспорт</a:t>
            </a:r>
            <a:endParaRPr lang="ru-RU" dirty="0"/>
          </a:p>
        </p:txBody>
      </p:sp>
      <p:pic>
        <p:nvPicPr>
          <p:cNvPr id="2050" name="Самолёт" descr="C:\Users\Student\AppData\Local\Microsoft\Windows\Temporary Internet Files\Content.IE5\H2QD2HL5\1200px-Airbus_A319-100LR_Privatair_D-APAD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37" y="1124744"/>
            <a:ext cx="4869450" cy="288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tudent\AppData\Local\Microsoft\Windows\Temporary Internet Files\Content.IE5\I0NABA15\motorcycle-3051288_960_72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754265"/>
            <a:ext cx="3827437" cy="162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tudent\AppData\Local\Microsoft\Windows\Temporary Internet Files\Content.IE5\S65LBWG1\4158[1]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787" y="2140843"/>
            <a:ext cx="3925812" cy="257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163325" y="51514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148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tudent\AppData\Local\Microsoft\Windows\Temporary Internet Files\Content.IE5\H2QD2HL5\1200px-Airbus_A319-100LR_Privatair_D-APAD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37" y="1124744"/>
            <a:ext cx="4869450" cy="288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Мопед" descr="C:\Users\Student\AppData\Local\Microsoft\Windows\Temporary Internet Files\Content.IE5\I0NABA15\motorcycle-3051288_960_720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754265"/>
            <a:ext cx="3827437" cy="162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tudent\AppData\Local\Microsoft\Windows\Temporary Internet Files\Content.IE5\S65LBWG1\4158[1]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787" y="2140843"/>
            <a:ext cx="3925812" cy="257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-180528" y="17008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988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9776"/>
            <a:ext cx="8229600" cy="1143000"/>
          </a:xfrm>
        </p:spPr>
        <p:txBody>
          <a:bodyPr/>
          <a:lstStyle/>
          <a:p>
            <a:r>
              <a:rPr lang="ru-RU" dirty="0" smtClean="0"/>
              <a:t>Найти пару</a:t>
            </a:r>
            <a:endParaRPr lang="ru-RU" dirty="0"/>
          </a:p>
        </p:txBody>
      </p:sp>
      <p:pic>
        <p:nvPicPr>
          <p:cNvPr id="3" name="Лошадь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80428"/>
            <a:ext cx="1712317" cy="1506839"/>
          </a:xfrm>
          <a:prstGeom prst="rect">
            <a:avLst/>
          </a:prstGeom>
        </p:spPr>
      </p:pic>
      <p:pic>
        <p:nvPicPr>
          <p:cNvPr id="4" name="Жеребёнок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699" y="3933056"/>
            <a:ext cx="1879869" cy="2300736"/>
          </a:xfrm>
          <a:prstGeom prst="rect">
            <a:avLst/>
          </a:prstGeom>
        </p:spPr>
      </p:pic>
      <p:pic>
        <p:nvPicPr>
          <p:cNvPr id="5" name="Корова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940" y="1363498"/>
            <a:ext cx="2439423" cy="19406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924" y="3717032"/>
            <a:ext cx="1380714" cy="198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56069E-6 L 0.33576 -0.239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88" y="-11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17919E-6 L -0.15348 0.1576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4" y="7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39306E-6 L -0.03837 0.5685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28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36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6</Words>
  <Application>Microsoft Office PowerPoint</Application>
  <PresentationFormat>Экран (4:3)</PresentationFormat>
  <Paragraphs>3</Paragraphs>
  <Slides>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Эффекты перемещения</vt:lpstr>
      <vt:lpstr>Презентация PowerPoint</vt:lpstr>
      <vt:lpstr>Воздушный транспорт</vt:lpstr>
      <vt:lpstr>Презентация PowerPoint</vt:lpstr>
      <vt:lpstr>Найти пару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Эффекты перемещения</dc:title>
  <dc:creator>Student</dc:creator>
  <cp:lastModifiedBy>Student</cp:lastModifiedBy>
  <cp:revision>16</cp:revision>
  <dcterms:created xsi:type="dcterms:W3CDTF">2019-03-13T06:25:34Z</dcterms:created>
  <dcterms:modified xsi:type="dcterms:W3CDTF">2019-03-13T10:14:17Z</dcterms:modified>
</cp:coreProperties>
</file>