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6" r:id="rId3"/>
    <p:sldId id="262" r:id="rId4"/>
    <p:sldId id="263" r:id="rId5"/>
    <p:sldId id="264" r:id="rId6"/>
    <p:sldId id="265" r:id="rId7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9" autoAdjust="0"/>
    <p:restoredTop sz="94660"/>
  </p:normalViewPr>
  <p:slideViewPr>
    <p:cSldViewPr>
      <p:cViewPr varScale="1">
        <p:scale>
          <a:sx n="63" d="100"/>
          <a:sy n="63" d="100"/>
        </p:scale>
        <p:origin x="-93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8FFF4E-DFBE-4573-AEDB-EB9A63FC3D7A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fs00.infourok.ru/images/doc/176/201685/img1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НАШИ ЮБИЛЯРЫ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 bwMode="auto">
          <a:xfrm>
            <a:off x="642910" y="2204864"/>
            <a:ext cx="2874232" cy="302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5"/>
          <a:stretch/>
        </p:blipFill>
        <p:spPr bwMode="auto">
          <a:xfrm>
            <a:off x="3275855" y="2865870"/>
            <a:ext cx="2952329" cy="3155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22"/>
          <a:stretch/>
        </p:blipFill>
        <p:spPr bwMode="auto">
          <a:xfrm>
            <a:off x="5508104" y="3132637"/>
            <a:ext cx="2880115" cy="289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2015 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ГОД ЛИТЕРАТУРЫ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Рисунок 6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 bwMode="auto">
          <a:xfrm>
            <a:off x="642910" y="2204864"/>
            <a:ext cx="2874232" cy="302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 bwMode="auto">
          <a:xfrm>
            <a:off x="3059832" y="2636912"/>
            <a:ext cx="2571112" cy="302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 bwMode="auto">
          <a:xfrm>
            <a:off x="5507793" y="2996951"/>
            <a:ext cx="2874232" cy="3029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459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</a:t>
            </a:r>
          </a:p>
          <a:p>
            <a:pPr>
              <a:buNone/>
            </a:pPr>
            <a:endParaRPr lang="ru-RU" sz="3600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 (1895 -1925)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120 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 дня рождения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ЕСЕНИН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СЕРГЕЙ  АЛЕКСАНДРОВИЧ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Рисунок 8" descr="C:\Users\1\Pictures\есенин 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176464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1484785"/>
            <a:ext cx="3614734" cy="3960439"/>
          </a:xfrm>
        </p:spPr>
        <p:txBody>
          <a:bodyPr>
            <a:noAutofit/>
          </a:bodyPr>
          <a:lstStyle/>
          <a:p>
            <a:pPr algn="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времени Кольцова земля Русская не производила ничего более коренного, естественного, уместного и родового, чем Сергей Есенин…».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 Цветаева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«ГЕНИЙ С РУСКОЮ ДУШОЙ…»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Рисунок 8" descr="C:\Users\1\Pictures\есенин 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1" t="80458" r="21451" b="2281"/>
          <a:stretch/>
        </p:blipFill>
        <p:spPr bwMode="auto">
          <a:xfrm>
            <a:off x="395536" y="2636912"/>
            <a:ext cx="5040560" cy="2357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1\Pictures\есенин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" t="50000" r="5903"/>
          <a:stretch/>
        </p:blipFill>
        <p:spPr bwMode="auto">
          <a:xfrm>
            <a:off x="395536" y="4989694"/>
            <a:ext cx="5040559" cy="141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916832"/>
            <a:ext cx="4320480" cy="4090459"/>
          </a:xfrm>
        </p:spPr>
        <p:txBody>
          <a:bodyPr>
            <a:noAutofit/>
          </a:bodyPr>
          <a:lstStyle/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и тогда,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на всей планете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Пройдет вражда племен,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Исчезнет ложь и грусть,-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буду воспевать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 существом в поэте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Шестую часть земли</a:t>
            </a:r>
          </a:p>
          <a:p>
            <a:pPr marL="109728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названьем кратким «Русь».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С. Есенин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«ОН  СТРАСТНО  ЛЮБИЛ  РОССИЮ…»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</a:br>
            <a:endParaRPr lang="ru-RU" sz="4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C:\Users\1\Pictures\есенин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6"/>
          <a:stretch/>
        </p:blipFill>
        <p:spPr bwMode="auto">
          <a:xfrm>
            <a:off x="4499992" y="2204864"/>
            <a:ext cx="4363888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2071678"/>
            <a:ext cx="3643338" cy="4214842"/>
          </a:xfrm>
        </p:spPr>
        <p:txBody>
          <a:bodyPr>
            <a:normAutofit fontScale="25000" lnSpcReduction="20000"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1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2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2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«Гений  его настолько </a:t>
            </a:r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всеобъемлющ  и </a:t>
            </a:r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многосторонен, что  </a:t>
            </a:r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открытия  будут </a:t>
            </a:r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продолжаться  без </a:t>
            </a:r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конца...» </a:t>
            </a: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ЕСЕНИН - ТО ЯВЛЕНИЕ В ПОЭЗИИ, КОТОРОЕ  ПРИНЯТО НАЗЫВАТЬ  ЧУДОМ…»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Памятник Серегю Есенину в Рязани ">
            <a:hlinkClick r:id="rId2" tooltip="&quot;Памятник Серегю Есенину в Рязани &quot;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5539" r="13954" b="26330"/>
          <a:stretch/>
        </p:blipFill>
        <p:spPr bwMode="auto">
          <a:xfrm>
            <a:off x="323528" y="2852936"/>
            <a:ext cx="4821353" cy="3396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459</TotalTime>
  <Words>111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НАШИ ЮБИЛЯРЫ</vt:lpstr>
      <vt:lpstr>2015  ГОД ЛИТЕРАТУРЫ</vt:lpstr>
      <vt:lpstr>ЕСЕНИН СЕРГЕЙ  АЛЕКСАНДРОВИЧ</vt:lpstr>
      <vt:lpstr>«ГЕНИЙ С РУСКОЮ ДУШОЙ…»</vt:lpstr>
      <vt:lpstr>    «ОН  СТРАСТНО  ЛЮБИЛ  РОССИЮ…»    </vt:lpstr>
      <vt:lpstr>«ЕСЕНИН - ТО ЯВЛЕНИЕ В ПОЭЗИИ, КОТОРОЕ  ПРИНЯТО НАЗЫВАТЬ  ЧУДОМ…»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56</cp:revision>
  <dcterms:created xsi:type="dcterms:W3CDTF">2013-10-03T11:03:07Z</dcterms:created>
  <dcterms:modified xsi:type="dcterms:W3CDTF">2015-09-28T07:46:23Z</dcterms:modified>
</cp:coreProperties>
</file>