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81" r:id="rId2"/>
    <p:sldId id="273" r:id="rId3"/>
    <p:sldId id="274" r:id="rId4"/>
    <p:sldId id="277" r:id="rId5"/>
    <p:sldId id="259" r:id="rId6"/>
    <p:sldId id="264" r:id="rId7"/>
    <p:sldId id="267" r:id="rId8"/>
    <p:sldId id="261" r:id="rId9"/>
    <p:sldId id="265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4A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3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8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fa8d1270ad7ebfec5884c43a6a7a0fbe-l&amp;n=13"/>
          <p:cNvPicPr>
            <a:picLocks noChangeAspect="1" noChangeArrowheads="1"/>
          </p:cNvPicPr>
          <p:nvPr/>
        </p:nvPicPr>
        <p:blipFill>
          <a:blip r:embed="rId3" cstate="print"/>
          <a:srcRect t="29936"/>
          <a:stretch>
            <a:fillRect/>
          </a:stretch>
        </p:blipFill>
        <p:spPr bwMode="auto">
          <a:xfrm>
            <a:off x="1785918" y="714356"/>
            <a:ext cx="5643602" cy="55755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8858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МУНИЦИПАЛЬНОЕ БЮДЖЕТНОЕ ДОШКОЛЬНОЕ УЧРЕЖДЕНИЕ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ДЕТСКИЙ САД «ГОЛУБЫЕ ДОРОЖКИ» Г.ВОЛГОДОНСКА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print"/>
          <a:srcRect l="26241" t="9872" r="28432" b="9402"/>
          <a:stretch>
            <a:fillRect/>
          </a:stretch>
        </p:blipFill>
        <p:spPr bwMode="auto">
          <a:xfrm>
            <a:off x="3857620" y="3000372"/>
            <a:ext cx="1857388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00232" y="714356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Интерактивная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1142984"/>
            <a:ext cx="6205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дидактическая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1571612"/>
            <a:ext cx="155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игра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2000240"/>
            <a:ext cx="4322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B8004A"/>
                </a:solidFill>
              </a:rPr>
              <a:t>«СУДОКУ»</a:t>
            </a:r>
            <a:endParaRPr lang="ru-RU" sz="4800" b="1" dirty="0">
              <a:solidFill>
                <a:srgbClr val="B8004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1670" y="6357958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Разработала  Меркулова Елена Анатольевна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fa8d1270ad7ebfec5884c43a6a7a0fbe-l&amp;n=13"/>
          <p:cNvPicPr>
            <a:picLocks noChangeAspect="1" noChangeArrowheads="1"/>
          </p:cNvPicPr>
          <p:nvPr/>
        </p:nvPicPr>
        <p:blipFill>
          <a:blip r:embed="rId3" cstate="print"/>
          <a:srcRect t="45004"/>
          <a:stretch>
            <a:fillRect/>
          </a:stretch>
        </p:blipFill>
        <p:spPr bwMode="auto">
          <a:xfrm>
            <a:off x="500034" y="285728"/>
            <a:ext cx="8106596" cy="62865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488" y="2357430"/>
            <a:ext cx="46083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Молодцы!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28605"/>
            <a:ext cx="821537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 игры: </a:t>
            </a:r>
            <a:r>
              <a:rPr lang="ru-RU" sz="2800" b="1" dirty="0" smtClean="0">
                <a:solidFill>
                  <a:srgbClr val="002060"/>
                </a:solidFill>
              </a:rPr>
              <a:t>развитие логического мышления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у детей старшего дошкольного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                           возраста.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Задачи: </a:t>
            </a:r>
            <a:r>
              <a:rPr lang="ru-RU" sz="2800" b="1" dirty="0" smtClean="0">
                <a:solidFill>
                  <a:srgbClr val="002060"/>
                </a:solidFill>
              </a:rPr>
              <a:t>развивать у детей  познавательные процессы: внимание, память, мышление; закреплять  знания цифр, плоских и объёмных геометрических фигур, цвета; упражнять в ориентировке на </a:t>
            </a:r>
            <a:r>
              <a:rPr lang="ru-RU" sz="2800" b="1" dirty="0" err="1" smtClean="0">
                <a:solidFill>
                  <a:srgbClr val="002060"/>
                </a:solidFill>
              </a:rPr>
              <a:t>микроплоскости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Правила: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На игровом поле из 9 (16) клеток необходимо разместить  цифры и геометрические фигуры так, чтобы в каждом столбике  и строке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(по горизонтали, вертикали и диагонали) каждая цифра или фигура встречалась только один раз.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3500430" y="642918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500430" y="2500306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00430" y="4357694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357818" y="642918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357818" y="2500306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357818" y="4357694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643042" y="642918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643042" y="2500306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643042" y="4357694"/>
            <a:ext cx="1857388" cy="1857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/>
          <a:srcRect l="14286" t="7143" r="23809" b="17857"/>
          <a:stretch>
            <a:fillRect/>
          </a:stretch>
        </p:blipFill>
        <p:spPr bwMode="auto">
          <a:xfrm>
            <a:off x="2143108" y="1071546"/>
            <a:ext cx="714380" cy="1153998"/>
          </a:xfrm>
          <a:prstGeom prst="rect">
            <a:avLst/>
          </a:prstGeom>
          <a:noFill/>
        </p:spPr>
      </p:pic>
      <p:pic>
        <p:nvPicPr>
          <p:cNvPr id="46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4" cstate="print"/>
          <a:srcRect l="5666" t="4249" r="9346" b="15012"/>
          <a:stretch>
            <a:fillRect/>
          </a:stretch>
        </p:blipFill>
        <p:spPr bwMode="auto">
          <a:xfrm>
            <a:off x="3929058" y="1000108"/>
            <a:ext cx="928694" cy="1176346"/>
          </a:xfrm>
          <a:prstGeom prst="rect">
            <a:avLst/>
          </a:prstGeom>
          <a:noFill/>
        </p:spPr>
      </p:pic>
      <p:pic>
        <p:nvPicPr>
          <p:cNvPr id="47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5000" r="8888" b="16666"/>
          <a:stretch>
            <a:fillRect/>
          </a:stretch>
        </p:blipFill>
        <p:spPr bwMode="auto">
          <a:xfrm>
            <a:off x="7786710" y="4857760"/>
            <a:ext cx="928694" cy="1148648"/>
          </a:xfrm>
          <a:prstGeom prst="rect">
            <a:avLst/>
          </a:prstGeom>
          <a:noFill/>
        </p:spPr>
      </p:pic>
      <p:pic>
        <p:nvPicPr>
          <p:cNvPr id="48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/>
          <a:srcRect l="14286" t="7143" r="23809" b="17857"/>
          <a:stretch>
            <a:fillRect/>
          </a:stretch>
        </p:blipFill>
        <p:spPr bwMode="auto">
          <a:xfrm>
            <a:off x="5786446" y="2857496"/>
            <a:ext cx="714380" cy="1153998"/>
          </a:xfrm>
          <a:prstGeom prst="rect">
            <a:avLst/>
          </a:prstGeom>
          <a:noFill/>
        </p:spPr>
      </p:pic>
      <p:pic>
        <p:nvPicPr>
          <p:cNvPr id="49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86" t="7143" r="23809" b="17857"/>
          <a:stretch>
            <a:fillRect/>
          </a:stretch>
        </p:blipFill>
        <p:spPr bwMode="auto">
          <a:xfrm>
            <a:off x="7715272" y="857232"/>
            <a:ext cx="714380" cy="1153998"/>
          </a:xfrm>
          <a:prstGeom prst="rect">
            <a:avLst/>
          </a:prstGeom>
          <a:noFill/>
        </p:spPr>
      </p:pic>
      <p:pic>
        <p:nvPicPr>
          <p:cNvPr id="50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66" t="4249" r="9346" b="15012"/>
          <a:stretch>
            <a:fillRect/>
          </a:stretch>
        </p:blipFill>
        <p:spPr bwMode="auto">
          <a:xfrm>
            <a:off x="7715272" y="2714620"/>
            <a:ext cx="928694" cy="1176346"/>
          </a:xfrm>
          <a:prstGeom prst="rect">
            <a:avLst/>
          </a:prstGeom>
          <a:noFill/>
        </p:spPr>
      </p:pic>
      <p:pic>
        <p:nvPicPr>
          <p:cNvPr id="51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4" cstate="print"/>
          <a:srcRect l="5666" t="4249" r="9346" b="15012"/>
          <a:stretch>
            <a:fillRect/>
          </a:stretch>
        </p:blipFill>
        <p:spPr bwMode="auto">
          <a:xfrm>
            <a:off x="5786446" y="4714884"/>
            <a:ext cx="928694" cy="1176346"/>
          </a:xfrm>
          <a:prstGeom prst="rect">
            <a:avLst/>
          </a:prstGeom>
          <a:noFill/>
        </p:spPr>
      </p:pic>
      <p:pic>
        <p:nvPicPr>
          <p:cNvPr id="52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5" cstate="print"/>
          <a:srcRect l="6667" t="5000" r="8888" b="16666"/>
          <a:stretch>
            <a:fillRect/>
          </a:stretch>
        </p:blipFill>
        <p:spPr bwMode="auto">
          <a:xfrm>
            <a:off x="3929058" y="2786058"/>
            <a:ext cx="928694" cy="1148648"/>
          </a:xfrm>
          <a:prstGeom prst="rect">
            <a:avLst/>
          </a:prstGeom>
          <a:noFill/>
        </p:spPr>
      </p:pic>
      <p:pic>
        <p:nvPicPr>
          <p:cNvPr id="53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5" cstate="print"/>
          <a:srcRect l="6667" t="5000" r="8888" b="16666"/>
          <a:stretch>
            <a:fillRect/>
          </a:stretch>
        </p:blipFill>
        <p:spPr bwMode="auto">
          <a:xfrm>
            <a:off x="2071670" y="4714884"/>
            <a:ext cx="928694" cy="11486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-0.229 -0.5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-0.61493 0.018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41423 0.563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/>
          <a:srcRect l="14286" t="7143" r="23809" b="17857"/>
          <a:stretch>
            <a:fillRect/>
          </a:stretch>
        </p:blipFill>
        <p:spPr bwMode="auto">
          <a:xfrm>
            <a:off x="1857356" y="714356"/>
            <a:ext cx="663353" cy="1071570"/>
          </a:xfrm>
          <a:prstGeom prst="rect">
            <a:avLst/>
          </a:prstGeom>
          <a:noFill/>
        </p:spPr>
      </p:pic>
      <p:pic>
        <p:nvPicPr>
          <p:cNvPr id="44" name="Picture 6" descr="https://im0-tub-ru.yandex.net/i?id=ef6adca02f00958c6c0c31696dfe2664-l&amp;n=13"/>
          <p:cNvPicPr>
            <a:picLocks noChangeAspect="1" noChangeArrowheads="1"/>
          </p:cNvPicPr>
          <p:nvPr/>
        </p:nvPicPr>
        <p:blipFill>
          <a:blip r:embed="rId4" cstate="print"/>
          <a:srcRect l="6061" t="6061" r="5050" b="18182"/>
          <a:stretch>
            <a:fillRect/>
          </a:stretch>
        </p:blipFill>
        <p:spPr bwMode="auto">
          <a:xfrm>
            <a:off x="3214678" y="2071678"/>
            <a:ext cx="942981" cy="1071570"/>
          </a:xfrm>
          <a:prstGeom prst="rect">
            <a:avLst/>
          </a:prstGeom>
          <a:noFill/>
        </p:spPr>
      </p:pic>
      <p:pic>
        <p:nvPicPr>
          <p:cNvPr id="46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5" cstate="print"/>
          <a:srcRect l="5666" t="4249" r="9346" b="15012"/>
          <a:stretch>
            <a:fillRect/>
          </a:stretch>
        </p:blipFill>
        <p:spPr bwMode="auto">
          <a:xfrm>
            <a:off x="3286116" y="714356"/>
            <a:ext cx="845976" cy="1071570"/>
          </a:xfrm>
          <a:prstGeom prst="rect">
            <a:avLst/>
          </a:prstGeom>
          <a:noFill/>
        </p:spPr>
      </p:pic>
      <p:pic>
        <p:nvPicPr>
          <p:cNvPr id="47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6" cstate="print"/>
          <a:srcRect l="6667" t="5000" r="8888" b="16666"/>
          <a:stretch>
            <a:fillRect/>
          </a:stretch>
        </p:blipFill>
        <p:spPr bwMode="auto">
          <a:xfrm>
            <a:off x="3214678" y="3429000"/>
            <a:ext cx="866376" cy="1071570"/>
          </a:xfrm>
          <a:prstGeom prst="rect">
            <a:avLst/>
          </a:prstGeom>
          <a:noFill/>
        </p:spPr>
      </p:pic>
      <p:pic>
        <p:nvPicPr>
          <p:cNvPr id="48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5" cstate="print"/>
          <a:srcRect l="5666" t="4249" r="9346" b="15012"/>
          <a:stretch>
            <a:fillRect/>
          </a:stretch>
        </p:blipFill>
        <p:spPr bwMode="auto">
          <a:xfrm>
            <a:off x="1785918" y="4714884"/>
            <a:ext cx="845976" cy="1071570"/>
          </a:xfrm>
          <a:prstGeom prst="rect">
            <a:avLst/>
          </a:prstGeom>
          <a:noFill/>
        </p:spPr>
      </p:pic>
      <p:pic>
        <p:nvPicPr>
          <p:cNvPr id="49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6" cstate="print"/>
          <a:srcRect l="6667" t="5000" r="8888" b="16666"/>
          <a:stretch>
            <a:fillRect/>
          </a:stretch>
        </p:blipFill>
        <p:spPr bwMode="auto">
          <a:xfrm>
            <a:off x="4643438" y="714356"/>
            <a:ext cx="866376" cy="1071570"/>
          </a:xfrm>
          <a:prstGeom prst="rect">
            <a:avLst/>
          </a:prstGeom>
          <a:noFill/>
        </p:spPr>
      </p:pic>
      <p:pic>
        <p:nvPicPr>
          <p:cNvPr id="53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/>
          <a:srcRect l="14286" t="7143" r="23809" b="17857"/>
          <a:stretch>
            <a:fillRect/>
          </a:stretch>
        </p:blipFill>
        <p:spPr bwMode="auto">
          <a:xfrm>
            <a:off x="4714876" y="2071678"/>
            <a:ext cx="663353" cy="1071570"/>
          </a:xfrm>
          <a:prstGeom prst="rect">
            <a:avLst/>
          </a:prstGeom>
          <a:noFill/>
        </p:spPr>
      </p:pic>
      <p:pic>
        <p:nvPicPr>
          <p:cNvPr id="54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5" cstate="print"/>
          <a:srcRect l="5666" t="4249" r="9346" b="15012"/>
          <a:stretch>
            <a:fillRect/>
          </a:stretch>
        </p:blipFill>
        <p:spPr bwMode="auto">
          <a:xfrm>
            <a:off x="6143636" y="2071678"/>
            <a:ext cx="845976" cy="1071570"/>
          </a:xfrm>
          <a:prstGeom prst="rect">
            <a:avLst/>
          </a:prstGeom>
          <a:noFill/>
        </p:spPr>
      </p:pic>
      <p:pic>
        <p:nvPicPr>
          <p:cNvPr id="55" name="Picture 6" descr="https://im0-tub-ru.yandex.net/i?id=ef6adca02f00958c6c0c31696dfe2664-l&amp;n=13"/>
          <p:cNvPicPr>
            <a:picLocks noChangeAspect="1" noChangeArrowheads="1"/>
          </p:cNvPicPr>
          <p:nvPr/>
        </p:nvPicPr>
        <p:blipFill>
          <a:blip r:embed="rId4" cstate="print"/>
          <a:srcRect l="6061" t="6061" r="5050" b="18182"/>
          <a:stretch>
            <a:fillRect/>
          </a:stretch>
        </p:blipFill>
        <p:spPr bwMode="auto">
          <a:xfrm>
            <a:off x="1714480" y="3429000"/>
            <a:ext cx="942981" cy="1071570"/>
          </a:xfrm>
          <a:prstGeom prst="rect">
            <a:avLst/>
          </a:prstGeom>
          <a:noFill/>
        </p:spPr>
      </p:pic>
      <p:pic>
        <p:nvPicPr>
          <p:cNvPr id="56" name="Picture 6" descr="https://im0-tub-ru.yandex.net/i?id=ef6adca02f00958c6c0c31696dfe2664-l&amp;n=13"/>
          <p:cNvPicPr>
            <a:picLocks noChangeAspect="1" noChangeArrowheads="1"/>
          </p:cNvPicPr>
          <p:nvPr/>
        </p:nvPicPr>
        <p:blipFill>
          <a:blip r:embed="rId4" cstate="print"/>
          <a:srcRect l="6061" t="6061" r="5050" b="18182"/>
          <a:stretch>
            <a:fillRect/>
          </a:stretch>
        </p:blipFill>
        <p:spPr bwMode="auto">
          <a:xfrm>
            <a:off x="4572000" y="4714884"/>
            <a:ext cx="942981" cy="1071570"/>
          </a:xfrm>
          <a:prstGeom prst="rect">
            <a:avLst/>
          </a:prstGeom>
          <a:noFill/>
        </p:spPr>
      </p:pic>
      <p:pic>
        <p:nvPicPr>
          <p:cNvPr id="57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/>
          <a:srcRect l="14286" t="7143" r="23809" b="17857"/>
          <a:stretch>
            <a:fillRect/>
          </a:stretch>
        </p:blipFill>
        <p:spPr bwMode="auto">
          <a:xfrm>
            <a:off x="6143636" y="3429000"/>
            <a:ext cx="663353" cy="1071570"/>
          </a:xfrm>
          <a:prstGeom prst="rect">
            <a:avLst/>
          </a:prstGeom>
          <a:noFill/>
        </p:spPr>
      </p:pic>
      <p:pic>
        <p:nvPicPr>
          <p:cNvPr id="58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6" cstate="print"/>
          <a:srcRect l="6667" t="5000" r="8888" b="16666"/>
          <a:stretch>
            <a:fillRect/>
          </a:stretch>
        </p:blipFill>
        <p:spPr bwMode="auto">
          <a:xfrm>
            <a:off x="6143636" y="4786322"/>
            <a:ext cx="866376" cy="1071570"/>
          </a:xfrm>
          <a:prstGeom prst="rect">
            <a:avLst/>
          </a:prstGeom>
          <a:noFill/>
        </p:spPr>
      </p:pic>
      <p:pic>
        <p:nvPicPr>
          <p:cNvPr id="40" name="Picture 6" descr="https://im0-tub-ru.yandex.net/i?id=ef6adca02f00958c6c0c31696dfe2664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61" t="6061" r="5050" b="18182"/>
          <a:stretch>
            <a:fillRect/>
          </a:stretch>
        </p:blipFill>
        <p:spPr bwMode="auto">
          <a:xfrm>
            <a:off x="7715272" y="5000636"/>
            <a:ext cx="942981" cy="1071570"/>
          </a:xfrm>
          <a:prstGeom prst="rect">
            <a:avLst/>
          </a:prstGeom>
          <a:noFill/>
        </p:spPr>
      </p:pic>
      <p:pic>
        <p:nvPicPr>
          <p:cNvPr id="41" name="Picture 4" descr="красная единица для распечатк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86" t="7143" r="23809" b="17857"/>
          <a:stretch>
            <a:fillRect/>
          </a:stretch>
        </p:blipFill>
        <p:spPr bwMode="auto">
          <a:xfrm>
            <a:off x="428596" y="642918"/>
            <a:ext cx="663353" cy="1071570"/>
          </a:xfrm>
          <a:prstGeom prst="rect">
            <a:avLst/>
          </a:prstGeom>
          <a:noFill/>
        </p:spPr>
      </p:pic>
      <p:pic>
        <p:nvPicPr>
          <p:cNvPr id="42" name="Picture 2" descr="красная двойка для распечатки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66" t="4249" r="9346" b="15012"/>
          <a:stretch>
            <a:fillRect/>
          </a:stretch>
        </p:blipFill>
        <p:spPr bwMode="auto">
          <a:xfrm>
            <a:off x="7786710" y="571480"/>
            <a:ext cx="845976" cy="1071570"/>
          </a:xfrm>
          <a:prstGeom prst="rect">
            <a:avLst/>
          </a:prstGeom>
          <a:noFill/>
        </p:spPr>
      </p:pic>
      <p:pic>
        <p:nvPicPr>
          <p:cNvPr id="43" name="Picture 8" descr="красная тройка для распечатки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5000" r="8888" b="16666"/>
          <a:stretch>
            <a:fillRect/>
          </a:stretch>
        </p:blipFill>
        <p:spPr bwMode="auto">
          <a:xfrm>
            <a:off x="357158" y="5072074"/>
            <a:ext cx="866376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0.18264 -0.62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0.16163 -0.43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-0.34253 0.422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L 0.31441 0.601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1643042" y="571480"/>
            <a:ext cx="1289853" cy="1221965"/>
          </a:xfrm>
          <a:prstGeom prst="rect">
            <a:avLst/>
          </a:prstGeom>
          <a:noFill/>
        </p:spPr>
      </p:pic>
      <p:pic>
        <p:nvPicPr>
          <p:cNvPr id="20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611" r="35762" b="54104"/>
          <a:stretch>
            <a:fillRect/>
          </a:stretch>
        </p:blipFill>
        <p:spPr bwMode="auto">
          <a:xfrm rot="5400000">
            <a:off x="4693731" y="4736029"/>
            <a:ext cx="1014418" cy="1257881"/>
          </a:xfrm>
          <a:prstGeom prst="rect">
            <a:avLst/>
          </a:prstGeom>
          <a:noFill/>
        </p:spPr>
      </p:pic>
      <p:pic>
        <p:nvPicPr>
          <p:cNvPr id="21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591" b="53775"/>
          <a:stretch>
            <a:fillRect/>
          </a:stretch>
        </p:blipFill>
        <p:spPr bwMode="auto">
          <a:xfrm>
            <a:off x="3071802" y="642918"/>
            <a:ext cx="1153874" cy="1214446"/>
          </a:xfrm>
          <a:prstGeom prst="rect">
            <a:avLst/>
          </a:prstGeom>
          <a:noFill/>
        </p:spPr>
      </p:pic>
      <p:pic>
        <p:nvPicPr>
          <p:cNvPr id="22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4500562" y="642918"/>
            <a:ext cx="1214446" cy="1329889"/>
          </a:xfrm>
          <a:prstGeom prst="rect">
            <a:avLst/>
          </a:prstGeom>
          <a:noFill/>
        </p:spPr>
      </p:pic>
      <p:pic>
        <p:nvPicPr>
          <p:cNvPr id="23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1643042" y="1928802"/>
            <a:ext cx="1214446" cy="1329889"/>
          </a:xfrm>
          <a:prstGeom prst="rect">
            <a:avLst/>
          </a:prstGeom>
          <a:noFill/>
        </p:spPr>
      </p:pic>
      <p:pic>
        <p:nvPicPr>
          <p:cNvPr id="24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591" b="53775"/>
          <a:stretch>
            <a:fillRect/>
          </a:stretch>
        </p:blipFill>
        <p:spPr bwMode="auto">
          <a:xfrm>
            <a:off x="5929322" y="1928802"/>
            <a:ext cx="1153874" cy="1214446"/>
          </a:xfrm>
          <a:prstGeom prst="rect">
            <a:avLst/>
          </a:prstGeom>
          <a:noFill/>
        </p:spPr>
      </p:pic>
      <p:pic>
        <p:nvPicPr>
          <p:cNvPr id="25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7500958" y="357166"/>
            <a:ext cx="1289853" cy="1221965"/>
          </a:xfrm>
          <a:prstGeom prst="rect">
            <a:avLst/>
          </a:prstGeom>
          <a:noFill/>
        </p:spPr>
      </p:pic>
      <p:pic>
        <p:nvPicPr>
          <p:cNvPr id="26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611" r="35762" b="54104"/>
          <a:stretch>
            <a:fillRect/>
          </a:stretch>
        </p:blipFill>
        <p:spPr bwMode="auto">
          <a:xfrm rot="5400000">
            <a:off x="1764773" y="3378707"/>
            <a:ext cx="1014418" cy="1257881"/>
          </a:xfrm>
          <a:prstGeom prst="rect">
            <a:avLst/>
          </a:prstGeom>
          <a:noFill/>
        </p:spPr>
      </p:pic>
      <p:pic>
        <p:nvPicPr>
          <p:cNvPr id="27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591" b="53775"/>
          <a:stretch>
            <a:fillRect/>
          </a:stretch>
        </p:blipFill>
        <p:spPr bwMode="auto">
          <a:xfrm>
            <a:off x="4500562" y="3286124"/>
            <a:ext cx="1153874" cy="1214446"/>
          </a:xfrm>
          <a:prstGeom prst="rect">
            <a:avLst/>
          </a:prstGeom>
          <a:noFill/>
        </p:spPr>
      </p:pic>
      <p:pic>
        <p:nvPicPr>
          <p:cNvPr id="28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611" r="35762" b="54104"/>
          <a:stretch>
            <a:fillRect/>
          </a:stretch>
        </p:blipFill>
        <p:spPr bwMode="auto">
          <a:xfrm rot="5400000">
            <a:off x="336013" y="521187"/>
            <a:ext cx="1014418" cy="1257881"/>
          </a:xfrm>
          <a:prstGeom prst="rect">
            <a:avLst/>
          </a:prstGeom>
          <a:noFill/>
        </p:spPr>
      </p:pic>
      <p:pic>
        <p:nvPicPr>
          <p:cNvPr id="29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5929322" y="4643446"/>
            <a:ext cx="1214446" cy="1329889"/>
          </a:xfrm>
          <a:prstGeom prst="rect">
            <a:avLst/>
          </a:prstGeom>
          <a:noFill/>
        </p:spPr>
      </p:pic>
      <p:pic>
        <p:nvPicPr>
          <p:cNvPr id="30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5857884" y="3286124"/>
            <a:ext cx="1289853" cy="1221965"/>
          </a:xfrm>
          <a:prstGeom prst="rect">
            <a:avLst/>
          </a:prstGeom>
          <a:noFill/>
        </p:spPr>
      </p:pic>
      <p:pic>
        <p:nvPicPr>
          <p:cNvPr id="31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611" r="35762" b="54104"/>
          <a:stretch>
            <a:fillRect/>
          </a:stretch>
        </p:blipFill>
        <p:spPr bwMode="auto">
          <a:xfrm rot="5400000">
            <a:off x="3193533" y="1949946"/>
            <a:ext cx="1014418" cy="1257881"/>
          </a:xfrm>
          <a:prstGeom prst="rect">
            <a:avLst/>
          </a:prstGeom>
          <a:noFill/>
        </p:spPr>
      </p:pic>
      <p:pic>
        <p:nvPicPr>
          <p:cNvPr id="32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7715272" y="5214950"/>
            <a:ext cx="1214446" cy="1329889"/>
          </a:xfrm>
          <a:prstGeom prst="rect">
            <a:avLst/>
          </a:prstGeom>
          <a:noFill/>
        </p:spPr>
      </p:pic>
      <p:pic>
        <p:nvPicPr>
          <p:cNvPr id="33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591" b="53775"/>
          <a:stretch>
            <a:fillRect/>
          </a:stretch>
        </p:blipFill>
        <p:spPr bwMode="auto">
          <a:xfrm>
            <a:off x="214282" y="5072074"/>
            <a:ext cx="1153874" cy="1214446"/>
          </a:xfrm>
          <a:prstGeom prst="rect">
            <a:avLst/>
          </a:prstGeom>
          <a:noFill/>
        </p:spPr>
      </p:pic>
      <p:pic>
        <p:nvPicPr>
          <p:cNvPr id="34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3071802" y="4643446"/>
            <a:ext cx="1289853" cy="12219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62048 0.017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L -0.33559 0.243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50451 -0.28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0.16163 -0.055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" name="Picture 2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00" t="21217" r="5499" b="40593"/>
          <a:stretch>
            <a:fillRect/>
          </a:stretch>
        </p:blipFill>
        <p:spPr bwMode="auto">
          <a:xfrm>
            <a:off x="3143240" y="3500438"/>
            <a:ext cx="1222383" cy="785818"/>
          </a:xfrm>
          <a:prstGeom prst="rect">
            <a:avLst/>
          </a:prstGeom>
          <a:noFill/>
        </p:spPr>
      </p:pic>
      <p:pic>
        <p:nvPicPr>
          <p:cNvPr id="57" name="Picture 10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8486" r="6999" b="31047"/>
          <a:stretch>
            <a:fillRect/>
          </a:stretch>
        </p:blipFill>
        <p:spPr bwMode="auto">
          <a:xfrm>
            <a:off x="1785918" y="3429000"/>
            <a:ext cx="1000132" cy="1143008"/>
          </a:xfrm>
          <a:prstGeom prst="rect">
            <a:avLst/>
          </a:prstGeom>
          <a:noFill/>
        </p:spPr>
      </p:pic>
      <p:pic>
        <p:nvPicPr>
          <p:cNvPr id="58" name="Picture 8" descr="карточки домана бесплатно, картинки геометрические фигуры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21217" r="6999" b="42716"/>
          <a:stretch>
            <a:fillRect/>
          </a:stretch>
        </p:blipFill>
        <p:spPr bwMode="auto">
          <a:xfrm>
            <a:off x="1714480" y="4929198"/>
            <a:ext cx="1143008" cy="785818"/>
          </a:xfrm>
          <a:prstGeom prst="rect">
            <a:avLst/>
          </a:prstGeom>
          <a:noFill/>
        </p:spPr>
      </p:pic>
      <p:sp>
        <p:nvSpPr>
          <p:cNvPr id="59" name="Шестиугольник 58"/>
          <p:cNvSpPr/>
          <p:nvPr/>
        </p:nvSpPr>
        <p:spPr>
          <a:xfrm>
            <a:off x="6072198" y="857232"/>
            <a:ext cx="1000132" cy="857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0" name="Picture 2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00" t="21217" r="5499" b="40593"/>
          <a:stretch>
            <a:fillRect/>
          </a:stretch>
        </p:blipFill>
        <p:spPr bwMode="auto">
          <a:xfrm>
            <a:off x="1643042" y="857232"/>
            <a:ext cx="1222383" cy="785818"/>
          </a:xfrm>
          <a:prstGeom prst="rect">
            <a:avLst/>
          </a:prstGeom>
          <a:noFill/>
        </p:spPr>
      </p:pic>
      <p:pic>
        <p:nvPicPr>
          <p:cNvPr id="62" name="Picture 2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00" t="21217" r="5499" b="40593"/>
          <a:stretch>
            <a:fillRect/>
          </a:stretch>
        </p:blipFill>
        <p:spPr bwMode="auto">
          <a:xfrm>
            <a:off x="5929322" y="2214554"/>
            <a:ext cx="1222383" cy="785818"/>
          </a:xfrm>
          <a:prstGeom prst="rect">
            <a:avLst/>
          </a:prstGeom>
          <a:noFill/>
        </p:spPr>
      </p:pic>
      <p:sp>
        <p:nvSpPr>
          <p:cNvPr id="63" name="Шестиугольник 62"/>
          <p:cNvSpPr/>
          <p:nvPr/>
        </p:nvSpPr>
        <p:spPr>
          <a:xfrm>
            <a:off x="1785918" y="2214554"/>
            <a:ext cx="1000132" cy="857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5" name="Picture 10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8486" r="6999" b="31047"/>
          <a:stretch>
            <a:fillRect/>
          </a:stretch>
        </p:blipFill>
        <p:spPr bwMode="auto">
          <a:xfrm>
            <a:off x="4643438" y="2000240"/>
            <a:ext cx="1000132" cy="1143008"/>
          </a:xfrm>
          <a:prstGeom prst="rect">
            <a:avLst/>
          </a:prstGeom>
          <a:noFill/>
        </p:spPr>
      </p:pic>
      <p:pic>
        <p:nvPicPr>
          <p:cNvPr id="67" name="Picture 8" descr="карточки домана бесплатно, картинки геометрические фигуры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21217" r="6999" b="42716"/>
          <a:stretch>
            <a:fillRect/>
          </a:stretch>
        </p:blipFill>
        <p:spPr bwMode="auto">
          <a:xfrm>
            <a:off x="4572000" y="857232"/>
            <a:ext cx="1143008" cy="785818"/>
          </a:xfrm>
          <a:prstGeom prst="rect">
            <a:avLst/>
          </a:prstGeom>
          <a:noFill/>
        </p:spPr>
      </p:pic>
      <p:pic>
        <p:nvPicPr>
          <p:cNvPr id="68" name="Picture 8" descr="карточки домана бесплатно, картинки геометрические фигуры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21217" r="6999" b="42716"/>
          <a:stretch>
            <a:fillRect/>
          </a:stretch>
        </p:blipFill>
        <p:spPr bwMode="auto">
          <a:xfrm>
            <a:off x="214282" y="500042"/>
            <a:ext cx="1143008" cy="785818"/>
          </a:xfrm>
          <a:prstGeom prst="rect">
            <a:avLst/>
          </a:prstGeom>
          <a:noFill/>
        </p:spPr>
      </p:pic>
      <p:pic>
        <p:nvPicPr>
          <p:cNvPr id="69" name="Picture 10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8486" r="6999" b="31047"/>
          <a:stretch>
            <a:fillRect/>
          </a:stretch>
        </p:blipFill>
        <p:spPr bwMode="auto">
          <a:xfrm>
            <a:off x="6000760" y="4714884"/>
            <a:ext cx="1000132" cy="1143008"/>
          </a:xfrm>
          <a:prstGeom prst="rect">
            <a:avLst/>
          </a:prstGeom>
          <a:noFill/>
        </p:spPr>
      </p:pic>
      <p:pic>
        <p:nvPicPr>
          <p:cNvPr id="70" name="Picture 8" descr="карточки домана бесплатно, картинки геометрические фигуры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21217" r="6999" b="42716"/>
          <a:stretch>
            <a:fillRect/>
          </a:stretch>
        </p:blipFill>
        <p:spPr bwMode="auto">
          <a:xfrm>
            <a:off x="6000760" y="3571876"/>
            <a:ext cx="1143008" cy="785818"/>
          </a:xfrm>
          <a:prstGeom prst="rect">
            <a:avLst/>
          </a:prstGeom>
          <a:noFill/>
        </p:spPr>
      </p:pic>
      <p:sp>
        <p:nvSpPr>
          <p:cNvPr id="72" name="Шестиугольник 71"/>
          <p:cNvSpPr/>
          <p:nvPr/>
        </p:nvSpPr>
        <p:spPr>
          <a:xfrm>
            <a:off x="3214678" y="4929198"/>
            <a:ext cx="1000132" cy="857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3" name="Picture 2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00" t="21217" r="5499" b="40593"/>
          <a:stretch>
            <a:fillRect/>
          </a:stretch>
        </p:blipFill>
        <p:spPr bwMode="auto">
          <a:xfrm>
            <a:off x="214282" y="5643578"/>
            <a:ext cx="1222383" cy="785818"/>
          </a:xfrm>
          <a:prstGeom prst="rect">
            <a:avLst/>
          </a:prstGeom>
          <a:noFill/>
        </p:spPr>
      </p:pic>
      <p:sp>
        <p:nvSpPr>
          <p:cNvPr id="74" name="Шестиугольник 73"/>
          <p:cNvSpPr/>
          <p:nvPr/>
        </p:nvSpPr>
        <p:spPr>
          <a:xfrm>
            <a:off x="7643834" y="571480"/>
            <a:ext cx="1000132" cy="857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Picture 10" descr="карточки геометрические фигуры, изучаем геометрические фигуры, карточки доман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0" t="8486" r="6999" b="31047"/>
          <a:stretch>
            <a:fillRect/>
          </a:stretch>
        </p:blipFill>
        <p:spPr bwMode="auto">
          <a:xfrm>
            <a:off x="7643833" y="5214950"/>
            <a:ext cx="1000133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-0.4941 -0.6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31962 0.264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33923 0.43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0.47274 -0.107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9144000" y="4000504"/>
            <a:ext cx="1071570" cy="1103570"/>
          </a:xfrm>
          <a:prstGeom prst="rect">
            <a:avLst/>
          </a:prstGeom>
          <a:noFill/>
        </p:spPr>
      </p:pic>
      <p:pic>
        <p:nvPicPr>
          <p:cNvPr id="44" name="Picture 34" descr="https://userscontent2.emaze.com/images/b60425bd-48bc-4a7a-9ba1-ff4b1f52194a/3e0bcecb-da09-4a53-b9db-81598bbc5ca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2071678"/>
            <a:ext cx="933050" cy="1214446"/>
          </a:xfrm>
          <a:prstGeom prst="rect">
            <a:avLst/>
          </a:prstGeom>
          <a:noFill/>
        </p:spPr>
      </p:pic>
      <p:pic>
        <p:nvPicPr>
          <p:cNvPr id="52" name="Picture 20" descr="https://im0-tub-ru.yandex.net/i?id=8e423e8a7b443fdbf778be36c057132a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67" b="8333"/>
          <a:stretch>
            <a:fillRect/>
          </a:stretch>
        </p:blipFill>
        <p:spPr bwMode="auto">
          <a:xfrm>
            <a:off x="9144000" y="2928934"/>
            <a:ext cx="1143008" cy="1190635"/>
          </a:xfrm>
          <a:prstGeom prst="rect">
            <a:avLst/>
          </a:prstGeom>
          <a:noFill/>
        </p:spPr>
      </p:pic>
      <p:pic>
        <p:nvPicPr>
          <p:cNvPr id="54" name="Picture 16" descr="https://upload.wikimedia.org/wikipedia/commons/thumb/8/88/Sphere_-_Esfera.svg/1200px-Sphere_-_Esfera.svg.png"/>
          <p:cNvPicPr>
            <a:picLocks noChangeAspect="1" noChangeArrowheads="1"/>
          </p:cNvPicPr>
          <p:nvPr/>
        </p:nvPicPr>
        <p:blipFill>
          <a:blip r:embed="rId6" cstate="print"/>
          <a:srcRect r="29869"/>
          <a:stretch>
            <a:fillRect/>
          </a:stretch>
        </p:blipFill>
        <p:spPr bwMode="auto">
          <a:xfrm>
            <a:off x="9144000" y="928670"/>
            <a:ext cx="928694" cy="929168"/>
          </a:xfrm>
          <a:prstGeom prst="ellipse">
            <a:avLst/>
          </a:prstGeom>
          <a:noFill/>
        </p:spPr>
      </p:pic>
      <p:pic>
        <p:nvPicPr>
          <p:cNvPr id="24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4500562" y="1928802"/>
            <a:ext cx="1289853" cy="1221965"/>
          </a:xfrm>
          <a:prstGeom prst="rect">
            <a:avLst/>
          </a:prstGeom>
          <a:noFill/>
        </p:spPr>
      </p:pic>
      <p:sp>
        <p:nvSpPr>
          <p:cNvPr id="27" name="Овал 26"/>
          <p:cNvSpPr/>
          <p:nvPr/>
        </p:nvSpPr>
        <p:spPr>
          <a:xfrm>
            <a:off x="3143240" y="3643314"/>
            <a:ext cx="1143008" cy="64294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1643042" y="3286124"/>
            <a:ext cx="1289853" cy="1221965"/>
          </a:xfrm>
          <a:prstGeom prst="rect">
            <a:avLst/>
          </a:prstGeom>
          <a:noFill/>
        </p:spPr>
      </p:pic>
      <p:pic>
        <p:nvPicPr>
          <p:cNvPr id="30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3071802" y="642918"/>
            <a:ext cx="1289853" cy="1221965"/>
          </a:xfrm>
          <a:prstGeom prst="rect">
            <a:avLst/>
          </a:prstGeom>
          <a:noFill/>
        </p:spPr>
      </p:pic>
      <p:sp>
        <p:nvSpPr>
          <p:cNvPr id="32" name="Овал 31"/>
          <p:cNvSpPr/>
          <p:nvPr/>
        </p:nvSpPr>
        <p:spPr>
          <a:xfrm>
            <a:off x="4572000" y="5072074"/>
            <a:ext cx="1143008" cy="64294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000760" y="2285992"/>
            <a:ext cx="1143008" cy="64294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4500562" y="3357562"/>
            <a:ext cx="1214446" cy="1329889"/>
          </a:xfrm>
          <a:prstGeom prst="rect">
            <a:avLst/>
          </a:prstGeom>
          <a:noFill/>
        </p:spPr>
      </p:pic>
      <p:pic>
        <p:nvPicPr>
          <p:cNvPr id="35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1714480" y="2000240"/>
            <a:ext cx="1214446" cy="1329889"/>
          </a:xfrm>
          <a:prstGeom prst="rect">
            <a:avLst/>
          </a:prstGeom>
          <a:noFill/>
        </p:spPr>
      </p:pic>
      <p:pic>
        <p:nvPicPr>
          <p:cNvPr id="38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3071802" y="4643446"/>
            <a:ext cx="1214446" cy="1329889"/>
          </a:xfrm>
          <a:prstGeom prst="rect">
            <a:avLst/>
          </a:prstGeom>
          <a:noFill/>
        </p:spPr>
      </p:pic>
      <p:sp>
        <p:nvSpPr>
          <p:cNvPr id="39" name="Параллелограмм 38"/>
          <p:cNvSpPr/>
          <p:nvPr/>
        </p:nvSpPr>
        <p:spPr>
          <a:xfrm>
            <a:off x="3143240" y="2357430"/>
            <a:ext cx="1143008" cy="571504"/>
          </a:xfrm>
          <a:prstGeom prst="parallelogram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6000760" y="3786190"/>
            <a:ext cx="1143008" cy="571504"/>
          </a:xfrm>
          <a:prstGeom prst="parallelogram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4572000" y="1071546"/>
            <a:ext cx="1143008" cy="571504"/>
          </a:xfrm>
          <a:prstGeom prst="parallelogram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14282" y="5643578"/>
            <a:ext cx="1143008" cy="64294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021" r="67767"/>
          <a:stretch>
            <a:fillRect/>
          </a:stretch>
        </p:blipFill>
        <p:spPr bwMode="auto">
          <a:xfrm>
            <a:off x="7572396" y="5214950"/>
            <a:ext cx="1214446" cy="1329889"/>
          </a:xfrm>
          <a:prstGeom prst="rect">
            <a:avLst/>
          </a:prstGeom>
          <a:noFill/>
        </p:spPr>
      </p:pic>
      <p:sp>
        <p:nvSpPr>
          <p:cNvPr id="45" name="Параллелограмм 44"/>
          <p:cNvSpPr/>
          <p:nvPr/>
        </p:nvSpPr>
        <p:spPr>
          <a:xfrm>
            <a:off x="7643834" y="500042"/>
            <a:ext cx="1143008" cy="571504"/>
          </a:xfrm>
          <a:prstGeom prst="parallelogram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" name="Picture 2" descr="https://im0-tub-ru.yandex.net/i?id=bdabb7071dbff868205f41ee22dec27d-l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539" b="55585"/>
          <a:stretch>
            <a:fillRect/>
          </a:stretch>
        </p:blipFill>
        <p:spPr bwMode="auto">
          <a:xfrm>
            <a:off x="142844" y="214290"/>
            <a:ext cx="1289853" cy="12219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0.16215 -0.69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0.18177 -0.682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65035 0.6583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0.63438 0.65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16" descr="https://upload.wikimedia.org/wikipedia/commons/thumb/8/88/Sphere_-_Esfera.svg/1200px-Sphere_-_Esfera.svg.png"/>
          <p:cNvPicPr>
            <a:picLocks noChangeAspect="1" noChangeArrowheads="1"/>
          </p:cNvPicPr>
          <p:nvPr/>
        </p:nvPicPr>
        <p:blipFill>
          <a:blip r:embed="rId3" cstate="print"/>
          <a:srcRect r="29869"/>
          <a:stretch>
            <a:fillRect/>
          </a:stretch>
        </p:blipFill>
        <p:spPr bwMode="auto">
          <a:xfrm>
            <a:off x="6072198" y="4857286"/>
            <a:ext cx="928694" cy="929168"/>
          </a:xfrm>
          <a:prstGeom prst="ellipse">
            <a:avLst/>
          </a:prstGeom>
          <a:noFill/>
        </p:spPr>
      </p:pic>
      <p:pic>
        <p:nvPicPr>
          <p:cNvPr id="39" name="Picture 20" descr="https://im0-tub-ru.yandex.net/i?id=8e423e8a7b443fdbf778be36c057132a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67" b="8333"/>
          <a:stretch>
            <a:fillRect/>
          </a:stretch>
        </p:blipFill>
        <p:spPr bwMode="auto">
          <a:xfrm>
            <a:off x="3143240" y="2000240"/>
            <a:ext cx="1143008" cy="1190635"/>
          </a:xfrm>
          <a:prstGeom prst="rect">
            <a:avLst/>
          </a:prstGeom>
          <a:noFill/>
        </p:spPr>
      </p:pic>
      <p:pic>
        <p:nvPicPr>
          <p:cNvPr id="40" name="Picture 16" descr="https://upload.wikimedia.org/wikipedia/commons/thumb/8/88/Sphere_-_Esfera.svg/1200px-Sphere_-_Esfera.svg.png"/>
          <p:cNvPicPr>
            <a:picLocks noChangeAspect="1" noChangeArrowheads="1"/>
          </p:cNvPicPr>
          <p:nvPr/>
        </p:nvPicPr>
        <p:blipFill>
          <a:blip r:embed="rId3" cstate="print"/>
          <a:srcRect r="29869"/>
          <a:stretch>
            <a:fillRect/>
          </a:stretch>
        </p:blipFill>
        <p:spPr bwMode="auto">
          <a:xfrm>
            <a:off x="1785918" y="3500438"/>
            <a:ext cx="928694" cy="929168"/>
          </a:xfrm>
          <a:prstGeom prst="ellipse">
            <a:avLst/>
          </a:prstGeom>
          <a:noFill/>
        </p:spPr>
      </p:pic>
      <p:pic>
        <p:nvPicPr>
          <p:cNvPr id="41" name="Picture 16" descr="https://upload.wikimedia.org/wikipedia/commons/thumb/8/88/Sphere_-_Esfera.svg/1200px-Sphere_-_Esfera.svg.png"/>
          <p:cNvPicPr>
            <a:picLocks noChangeAspect="1" noChangeArrowheads="1"/>
          </p:cNvPicPr>
          <p:nvPr/>
        </p:nvPicPr>
        <p:blipFill>
          <a:blip r:embed="rId3" cstate="print"/>
          <a:srcRect r="29869"/>
          <a:stretch>
            <a:fillRect/>
          </a:stretch>
        </p:blipFill>
        <p:spPr bwMode="auto">
          <a:xfrm>
            <a:off x="4643438" y="2143116"/>
            <a:ext cx="928694" cy="929168"/>
          </a:xfrm>
          <a:prstGeom prst="ellipse">
            <a:avLst/>
          </a:prstGeom>
          <a:noFill/>
        </p:spPr>
      </p:pic>
      <p:pic>
        <p:nvPicPr>
          <p:cNvPr id="42" name="Picture 16" descr="https://upload.wikimedia.org/wikipedia/commons/thumb/8/88/Sphere_-_Esfera.svg/1200px-Sphere_-_Esfera.svg.png"/>
          <p:cNvPicPr>
            <a:picLocks noChangeAspect="1" noChangeArrowheads="1"/>
          </p:cNvPicPr>
          <p:nvPr/>
        </p:nvPicPr>
        <p:blipFill>
          <a:blip r:embed="rId3" cstate="print"/>
          <a:srcRect r="29869"/>
          <a:stretch>
            <a:fillRect/>
          </a:stretch>
        </p:blipFill>
        <p:spPr bwMode="auto">
          <a:xfrm>
            <a:off x="7786710" y="5429264"/>
            <a:ext cx="928694" cy="929168"/>
          </a:xfrm>
          <a:prstGeom prst="ellipse">
            <a:avLst/>
          </a:prstGeom>
          <a:noFill/>
        </p:spPr>
      </p:pic>
      <p:pic>
        <p:nvPicPr>
          <p:cNvPr id="43" name="Picture 34" descr="https://userscontent2.emaze.com/images/b60425bd-48bc-4a7a-9ba1-ff4b1f52194a/3e0bcecb-da09-4a53-b9db-81598bbc5ca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357562"/>
            <a:ext cx="933050" cy="1214446"/>
          </a:xfrm>
          <a:prstGeom prst="rect">
            <a:avLst/>
          </a:prstGeom>
          <a:noFill/>
        </p:spPr>
      </p:pic>
      <p:pic>
        <p:nvPicPr>
          <p:cNvPr id="45" name="Picture 34" descr="https://userscontent2.emaze.com/images/b60425bd-48bc-4a7a-9ba1-ff4b1f52194a/3e0bcecb-da09-4a53-b9db-81598bbc5ca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643446"/>
            <a:ext cx="933050" cy="1214446"/>
          </a:xfrm>
          <a:prstGeom prst="rect">
            <a:avLst/>
          </a:prstGeom>
          <a:noFill/>
        </p:spPr>
      </p:pic>
      <p:pic>
        <p:nvPicPr>
          <p:cNvPr id="46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1785918" y="2071678"/>
            <a:ext cx="1071570" cy="1103570"/>
          </a:xfrm>
          <a:prstGeom prst="rect">
            <a:avLst/>
          </a:prstGeom>
          <a:noFill/>
        </p:spPr>
      </p:pic>
      <p:pic>
        <p:nvPicPr>
          <p:cNvPr id="47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6000760" y="714356"/>
            <a:ext cx="1071570" cy="1103570"/>
          </a:xfrm>
          <a:prstGeom prst="rect">
            <a:avLst/>
          </a:prstGeom>
          <a:noFill/>
        </p:spPr>
      </p:pic>
      <p:pic>
        <p:nvPicPr>
          <p:cNvPr id="48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3143240" y="4786322"/>
            <a:ext cx="1071570" cy="1103570"/>
          </a:xfrm>
          <a:prstGeom prst="rect">
            <a:avLst/>
          </a:prstGeom>
          <a:noFill/>
        </p:spPr>
      </p:pic>
      <p:pic>
        <p:nvPicPr>
          <p:cNvPr id="49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7643834" y="357166"/>
            <a:ext cx="1071570" cy="1103570"/>
          </a:xfrm>
          <a:prstGeom prst="rect">
            <a:avLst/>
          </a:prstGeom>
          <a:noFill/>
        </p:spPr>
      </p:pic>
      <p:pic>
        <p:nvPicPr>
          <p:cNvPr id="50" name="Picture 34" descr="https://userscontent2.emaze.com/images/b60425bd-48bc-4a7a-9ba1-ff4b1f52194a/3e0bcecb-da09-4a53-b9db-81598bbc5ca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28"/>
            <a:ext cx="933050" cy="1214446"/>
          </a:xfrm>
          <a:prstGeom prst="rect">
            <a:avLst/>
          </a:prstGeom>
          <a:noFill/>
        </p:spPr>
      </p:pic>
      <p:pic>
        <p:nvPicPr>
          <p:cNvPr id="51" name="Picture 20" descr="https://im0-tub-ru.yandex.net/i?id=8e423e8a7b443fdbf778be36c057132a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67" b="8333"/>
          <a:stretch>
            <a:fillRect/>
          </a:stretch>
        </p:blipFill>
        <p:spPr bwMode="auto">
          <a:xfrm>
            <a:off x="6000760" y="3357562"/>
            <a:ext cx="1143008" cy="1190635"/>
          </a:xfrm>
          <a:prstGeom prst="rect">
            <a:avLst/>
          </a:prstGeom>
          <a:noFill/>
        </p:spPr>
      </p:pic>
      <p:pic>
        <p:nvPicPr>
          <p:cNvPr id="53" name="Picture 20" descr="https://im0-tub-ru.yandex.net/i?id=8e423e8a7b443fdbf778be36c057132a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67" b="8333"/>
          <a:stretch>
            <a:fillRect/>
          </a:stretch>
        </p:blipFill>
        <p:spPr bwMode="auto">
          <a:xfrm>
            <a:off x="4572000" y="642918"/>
            <a:ext cx="1143008" cy="1190635"/>
          </a:xfrm>
          <a:prstGeom prst="rect">
            <a:avLst/>
          </a:prstGeom>
          <a:noFill/>
        </p:spPr>
      </p:pic>
      <p:pic>
        <p:nvPicPr>
          <p:cNvPr id="56" name="Picture 20" descr="https://im0-tub-ru.yandex.net/i?id=8e423e8a7b443fdbf778be36c057132a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167" b="8333"/>
          <a:stretch>
            <a:fillRect/>
          </a:stretch>
        </p:blipFill>
        <p:spPr bwMode="auto">
          <a:xfrm>
            <a:off x="214282" y="5286388"/>
            <a:ext cx="1143008" cy="1190635"/>
          </a:xfrm>
          <a:prstGeom prst="rect">
            <a:avLst/>
          </a:prstGeom>
          <a:noFill/>
        </p:spPr>
      </p:pic>
      <p:pic>
        <p:nvPicPr>
          <p:cNvPr id="57" name="Picture 2" descr="https://fs01.vseosvita.ua/01000rtw-8a8d/006.png"/>
          <p:cNvPicPr>
            <a:picLocks noChangeAspect="1" noChangeArrowheads="1"/>
          </p:cNvPicPr>
          <p:nvPr/>
        </p:nvPicPr>
        <p:blipFill>
          <a:blip r:embed="rId7" cstate="print"/>
          <a:srcRect l="31733" t="7692" r="24998" b="15385"/>
          <a:stretch>
            <a:fillRect/>
          </a:stretch>
        </p:blipFill>
        <p:spPr bwMode="auto">
          <a:xfrm>
            <a:off x="1785918" y="642918"/>
            <a:ext cx="1012038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50469 -0.67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0.63819 0.25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0.33923 0.44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16215 -0.0847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b69326598a5554698e2e426676a23189-l&amp;n=13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71480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928802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286124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4643446"/>
            <a:ext cx="1414466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26" descr="https://im0-tub-ru.yandex.net/i?id=05ee2882e4b4b46e992e07d302bf3687-sr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2703" t="21622" b="21620"/>
          <a:stretch>
            <a:fillRect/>
          </a:stretch>
        </p:blipFill>
        <p:spPr bwMode="auto">
          <a:xfrm>
            <a:off x="214282" y="571480"/>
            <a:ext cx="1132774" cy="660799"/>
          </a:xfrm>
          <a:prstGeom prst="rect">
            <a:avLst/>
          </a:prstGeom>
          <a:noFill/>
        </p:spPr>
      </p:pic>
      <p:pic>
        <p:nvPicPr>
          <p:cNvPr id="37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7715272" y="5429264"/>
            <a:ext cx="1071570" cy="1103570"/>
          </a:xfrm>
          <a:prstGeom prst="rect">
            <a:avLst/>
          </a:prstGeom>
          <a:noFill/>
        </p:spPr>
      </p:pic>
      <p:pic>
        <p:nvPicPr>
          <p:cNvPr id="24" name="Picture 26" descr="https://im0-tub-ru.yandex.net/i?id=05ee2882e4b4b46e992e07d302bf3687-sr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2703" t="21622" b="21620"/>
          <a:stretch>
            <a:fillRect/>
          </a:stretch>
        </p:blipFill>
        <p:spPr bwMode="auto">
          <a:xfrm>
            <a:off x="6000760" y="5072074"/>
            <a:ext cx="1153187" cy="672707"/>
          </a:xfrm>
          <a:prstGeom prst="rect">
            <a:avLst/>
          </a:prstGeom>
          <a:noFill/>
        </p:spPr>
      </p:pic>
      <p:pic>
        <p:nvPicPr>
          <p:cNvPr id="28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3214678" y="2071678"/>
            <a:ext cx="1071570" cy="1103570"/>
          </a:xfrm>
          <a:prstGeom prst="rect">
            <a:avLst/>
          </a:prstGeom>
          <a:noFill/>
        </p:spPr>
      </p:pic>
      <p:pic>
        <p:nvPicPr>
          <p:cNvPr id="29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6000760" y="3357562"/>
            <a:ext cx="1071570" cy="1103570"/>
          </a:xfrm>
          <a:prstGeom prst="rect">
            <a:avLst/>
          </a:prstGeom>
          <a:noFill/>
        </p:spPr>
      </p:pic>
      <p:pic>
        <p:nvPicPr>
          <p:cNvPr id="30" name="Picture 30" descr="https://im0-tub-ru.yandex.net/i?id=3fdca62058526a30f0ad27637861658a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44" r="15243"/>
          <a:stretch>
            <a:fillRect/>
          </a:stretch>
        </p:blipFill>
        <p:spPr bwMode="auto">
          <a:xfrm>
            <a:off x="4572000" y="714356"/>
            <a:ext cx="1071570" cy="1103570"/>
          </a:xfrm>
          <a:prstGeom prst="rect">
            <a:avLst/>
          </a:prstGeom>
          <a:noFill/>
        </p:spPr>
      </p:pic>
      <p:pic>
        <p:nvPicPr>
          <p:cNvPr id="31" name="Picture 20" descr="http://moziru.com/images/sphere-clipart-3d-shape-5.png"/>
          <p:cNvPicPr>
            <a:picLocks noChangeAspect="1" noChangeArrowheads="1"/>
          </p:cNvPicPr>
          <p:nvPr/>
        </p:nvPicPr>
        <p:blipFill>
          <a:blip r:embed="rId5" cstate="print"/>
          <a:srcRect r="7305" b="4347"/>
          <a:stretch>
            <a:fillRect/>
          </a:stretch>
        </p:blipFill>
        <p:spPr bwMode="auto">
          <a:xfrm>
            <a:off x="1714480" y="2285992"/>
            <a:ext cx="1091054" cy="631662"/>
          </a:xfrm>
          <a:prstGeom prst="ellipse">
            <a:avLst/>
          </a:prstGeom>
          <a:noFill/>
        </p:spPr>
      </p:pic>
      <p:pic>
        <p:nvPicPr>
          <p:cNvPr id="32" name="Picture 20" descr="http://moziru.com/images/sphere-clipart-3d-shape-5.png"/>
          <p:cNvPicPr>
            <a:picLocks noChangeAspect="1" noChangeArrowheads="1"/>
          </p:cNvPicPr>
          <p:nvPr/>
        </p:nvPicPr>
        <p:blipFill>
          <a:blip r:embed="rId5" cstate="print"/>
          <a:srcRect r="7305" b="4347"/>
          <a:stretch>
            <a:fillRect/>
          </a:stretch>
        </p:blipFill>
        <p:spPr bwMode="auto">
          <a:xfrm>
            <a:off x="4572000" y="3714752"/>
            <a:ext cx="1091054" cy="631662"/>
          </a:xfrm>
          <a:prstGeom prst="ellipse">
            <a:avLst/>
          </a:prstGeom>
          <a:noFill/>
        </p:spPr>
      </p:pic>
      <p:pic>
        <p:nvPicPr>
          <p:cNvPr id="33" name="Picture 20" descr="http://moziru.com/images/sphere-clipart-3d-shape-5.png"/>
          <p:cNvPicPr>
            <a:picLocks noChangeAspect="1" noChangeArrowheads="1"/>
          </p:cNvPicPr>
          <p:nvPr/>
        </p:nvPicPr>
        <p:blipFill>
          <a:blip r:embed="rId5" cstate="print"/>
          <a:srcRect r="7305" b="4347"/>
          <a:stretch>
            <a:fillRect/>
          </a:stretch>
        </p:blipFill>
        <p:spPr bwMode="auto">
          <a:xfrm>
            <a:off x="3143240" y="5072074"/>
            <a:ext cx="1091054" cy="631662"/>
          </a:xfrm>
          <a:prstGeom prst="ellipse">
            <a:avLst/>
          </a:prstGeom>
          <a:noFill/>
        </p:spPr>
      </p:pic>
      <p:pic>
        <p:nvPicPr>
          <p:cNvPr id="34" name="Picture 2" descr="https://fs01.vseosvita.ua/01000rtw-8a8d/006.png"/>
          <p:cNvPicPr>
            <a:picLocks noChangeAspect="1" noChangeArrowheads="1"/>
          </p:cNvPicPr>
          <p:nvPr/>
        </p:nvPicPr>
        <p:blipFill>
          <a:blip r:embed="rId6" cstate="print"/>
          <a:srcRect l="31733" t="7692" r="24998" b="15385"/>
          <a:stretch>
            <a:fillRect/>
          </a:stretch>
        </p:blipFill>
        <p:spPr bwMode="auto">
          <a:xfrm>
            <a:off x="1785918" y="642918"/>
            <a:ext cx="1012038" cy="1214446"/>
          </a:xfrm>
          <a:prstGeom prst="rect">
            <a:avLst/>
          </a:prstGeom>
          <a:noFill/>
        </p:spPr>
      </p:pic>
      <p:pic>
        <p:nvPicPr>
          <p:cNvPr id="35" name="Picture 2" descr="https://fs01.vseosvita.ua/01000rtw-8a8d/006.png"/>
          <p:cNvPicPr>
            <a:picLocks noChangeAspect="1" noChangeArrowheads="1"/>
          </p:cNvPicPr>
          <p:nvPr/>
        </p:nvPicPr>
        <p:blipFill>
          <a:blip r:embed="rId6" cstate="print"/>
          <a:srcRect l="31733" t="7692" r="24998" b="15385"/>
          <a:stretch>
            <a:fillRect/>
          </a:stretch>
        </p:blipFill>
        <p:spPr bwMode="auto">
          <a:xfrm>
            <a:off x="7786710" y="285728"/>
            <a:ext cx="1012038" cy="1214446"/>
          </a:xfrm>
          <a:prstGeom prst="rect">
            <a:avLst/>
          </a:prstGeom>
          <a:noFill/>
        </p:spPr>
      </p:pic>
      <p:pic>
        <p:nvPicPr>
          <p:cNvPr id="39" name="Picture 26" descr="https://im0-tub-ru.yandex.net/i?id=05ee2882e4b4b46e992e07d302bf3687-sr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2703" t="21622" b="21620"/>
          <a:stretch>
            <a:fillRect/>
          </a:stretch>
        </p:blipFill>
        <p:spPr bwMode="auto">
          <a:xfrm>
            <a:off x="1714480" y="3643314"/>
            <a:ext cx="1153187" cy="672707"/>
          </a:xfrm>
          <a:prstGeom prst="rect">
            <a:avLst/>
          </a:prstGeom>
          <a:noFill/>
        </p:spPr>
      </p:pic>
      <p:pic>
        <p:nvPicPr>
          <p:cNvPr id="40" name="Picture 26" descr="https://im0-tub-ru.yandex.net/i?id=05ee2882e4b4b46e992e07d302bf3687-sr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2703" t="21622" b="21620"/>
          <a:stretch>
            <a:fillRect/>
          </a:stretch>
        </p:blipFill>
        <p:spPr bwMode="auto">
          <a:xfrm>
            <a:off x="3143240" y="1000108"/>
            <a:ext cx="1153187" cy="672707"/>
          </a:xfrm>
          <a:prstGeom prst="rect">
            <a:avLst/>
          </a:prstGeom>
          <a:noFill/>
        </p:spPr>
      </p:pic>
      <p:pic>
        <p:nvPicPr>
          <p:cNvPr id="41" name="Picture 2" descr="https://fs01.vseosvita.ua/01000rtw-8a8d/006.png"/>
          <p:cNvPicPr>
            <a:picLocks noChangeAspect="1" noChangeArrowheads="1"/>
          </p:cNvPicPr>
          <p:nvPr/>
        </p:nvPicPr>
        <p:blipFill>
          <a:blip r:embed="rId6" cstate="print"/>
          <a:srcRect l="31733" t="7692" r="24998" b="15385"/>
          <a:stretch>
            <a:fillRect/>
          </a:stretch>
        </p:blipFill>
        <p:spPr bwMode="auto">
          <a:xfrm>
            <a:off x="6000760" y="2000240"/>
            <a:ext cx="1012038" cy="1214446"/>
          </a:xfrm>
          <a:prstGeom prst="rect">
            <a:avLst/>
          </a:prstGeom>
          <a:noFill/>
        </p:spPr>
      </p:pic>
      <p:pic>
        <p:nvPicPr>
          <p:cNvPr id="42" name="Picture 2" descr="https://fs01.vseosvita.ua/01000rtw-8a8d/006.png"/>
          <p:cNvPicPr>
            <a:picLocks noChangeAspect="1" noChangeArrowheads="1"/>
          </p:cNvPicPr>
          <p:nvPr/>
        </p:nvPicPr>
        <p:blipFill>
          <a:blip r:embed="rId6" cstate="print"/>
          <a:srcRect l="31733" t="7692" r="24998" b="15385"/>
          <a:stretch>
            <a:fillRect/>
          </a:stretch>
        </p:blipFill>
        <p:spPr bwMode="auto">
          <a:xfrm>
            <a:off x="4643438" y="4714884"/>
            <a:ext cx="1012038" cy="1214446"/>
          </a:xfrm>
          <a:prstGeom prst="rect">
            <a:avLst/>
          </a:prstGeom>
          <a:noFill/>
        </p:spPr>
      </p:pic>
      <p:pic>
        <p:nvPicPr>
          <p:cNvPr id="43" name="Picture 20" descr="http://moziru.com/images/sphere-clipart-3d-shape-5.png"/>
          <p:cNvPicPr>
            <a:picLocks noChangeAspect="1" noChangeArrowheads="1"/>
          </p:cNvPicPr>
          <p:nvPr/>
        </p:nvPicPr>
        <p:blipFill>
          <a:blip r:embed="rId5" cstate="print"/>
          <a:srcRect r="7305" b="4347"/>
          <a:stretch>
            <a:fillRect/>
          </a:stretch>
        </p:blipFill>
        <p:spPr bwMode="auto">
          <a:xfrm>
            <a:off x="214282" y="5857892"/>
            <a:ext cx="1091054" cy="631662"/>
          </a:xfrm>
          <a:prstGeom prst="ellipse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62968 -0.71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-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0.46979 0.25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50937 0.453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-0.65417 -0.099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22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</cp:revision>
  <dcterms:created xsi:type="dcterms:W3CDTF">2019-04-17T16:26:59Z</dcterms:created>
  <dcterms:modified xsi:type="dcterms:W3CDTF">2019-04-17T20:18:44Z</dcterms:modified>
</cp:coreProperties>
</file>