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ЖИЗНЬ </a:t>
            </a:r>
            <a:r>
              <a:rPr lang="ru-RU" sz="3600" dirty="0" smtClean="0">
                <a:solidFill>
                  <a:srgbClr val="FF0000"/>
                </a:solidFill>
              </a:rPr>
              <a:t>ЗАМЕЧАТЕЛЬНЫХ </a:t>
            </a:r>
            <a:r>
              <a:rPr lang="ru-RU" sz="3600" dirty="0" smtClean="0"/>
              <a:t>ЛЮДЕЙ</a:t>
            </a:r>
            <a:endParaRPr lang="ru-RU" sz="3600" dirty="0"/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2874232" cy="3376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071678"/>
            <a:ext cx="3319573" cy="3753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357430"/>
            <a:ext cx="3319573" cy="3753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3429024" cy="507209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800" b="1" dirty="0" smtClean="0"/>
              <a:t>писатель</a:t>
            </a:r>
            <a:endParaRPr lang="ru-RU" sz="5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800" dirty="0" smtClean="0"/>
          </a:p>
          <a:p>
            <a:pPr algn="ctr">
              <a:buNone/>
            </a:pPr>
            <a:r>
              <a:rPr lang="ru-RU" sz="5100" b="1" dirty="0" smtClean="0"/>
              <a:t>120 </a:t>
            </a:r>
            <a:r>
              <a:rPr lang="ru-RU" sz="5100" b="1" dirty="0" smtClean="0"/>
              <a:t>лет</a:t>
            </a:r>
          </a:p>
          <a:p>
            <a:pPr algn="ctr">
              <a:buNone/>
            </a:pPr>
            <a:r>
              <a:rPr lang="ru-RU" sz="5100" b="1" dirty="0" smtClean="0"/>
              <a:t>со дня рождения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800" b="1" dirty="0" smtClean="0">
                <a:solidFill>
                  <a:srgbClr val="FF0000"/>
                </a:solidFill>
              </a:rPr>
              <a:t>(1897-1986)</a:t>
            </a:r>
            <a:endParaRPr lang="ru-RU" sz="58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ВАЛЕНТИН  ПЕТРОВИЧ  КАТАЕВ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\Downloads\ката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293096" cy="448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79756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ВЫСТАВКА </a:t>
            </a:r>
            <a:br>
              <a:rPr lang="ru-RU" dirty="0" smtClean="0"/>
            </a:br>
            <a:r>
              <a:rPr lang="ru-RU" dirty="0" smtClean="0"/>
              <a:t>ОДНОЙ КНИГИ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«</a:t>
            </a:r>
            <a:r>
              <a:rPr lang="ru-RU" sz="4400" dirty="0" smtClean="0">
                <a:solidFill>
                  <a:srgbClr val="FF0000"/>
                </a:solidFill>
                <a:effectLst/>
              </a:rPr>
              <a:t>СЫН</a:t>
            </a:r>
            <a:r>
              <a:rPr lang="ru-RU" sz="4400" dirty="0" smtClean="0">
                <a:solidFill>
                  <a:srgbClr val="FF0000"/>
                </a:solidFill>
              </a:rPr>
              <a:t>  ПОЛКА</a:t>
            </a:r>
            <a:r>
              <a:rPr lang="ru-RU" sz="5400" dirty="0" smtClean="0"/>
              <a:t>»</a:t>
            </a:r>
            <a:endParaRPr lang="ru-RU" sz="5400" dirty="0"/>
          </a:p>
        </p:txBody>
      </p:sp>
      <p:pic>
        <p:nvPicPr>
          <p:cNvPr id="4099" name="Picture 3" descr="C:\Users\admin\Downloads\облож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40" y="332656"/>
            <a:ext cx="3652785" cy="586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556792"/>
            <a:ext cx="33123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Эта книга о Ване Солнцеве. Война отняла у него все: родных, дом и само детство…</a:t>
            </a:r>
          </a:p>
          <a:p>
            <a:endParaRPr lang="ru-RU" i="1" dirty="0"/>
          </a:p>
        </p:txBody>
      </p:sp>
      <p:pic>
        <p:nvPicPr>
          <p:cNvPr id="1030" name="Picture 6" descr="C:\Users\admin\Downloads\сын п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 t="3899" r="50734" b="51499"/>
          <a:stretch/>
        </p:blipFill>
        <p:spPr bwMode="auto">
          <a:xfrm>
            <a:off x="3895150" y="1844824"/>
            <a:ext cx="4931596" cy="347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2413338"/>
            <a:ext cx="3995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Новой семьей для Вани стали замечательные люди-солдаты артиллерийского полка.</a:t>
            </a:r>
          </a:p>
        </p:txBody>
      </p:sp>
      <p:pic>
        <p:nvPicPr>
          <p:cNvPr id="2052" name="Picture 4" descr="C:\Users\admin\Downloads\полк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3219" r="3753" b="3232"/>
          <a:stretch/>
        </p:blipFill>
        <p:spPr bwMode="auto">
          <a:xfrm>
            <a:off x="323529" y="2009669"/>
            <a:ext cx="4464496" cy="385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ownloads\пр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26461" r="24213" b="5450"/>
          <a:stretch/>
        </p:blipFill>
        <p:spPr bwMode="auto">
          <a:xfrm>
            <a:off x="3696552" y="1844823"/>
            <a:ext cx="4871828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916833"/>
            <a:ext cx="32403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Эта книга о подвиге, которого не может быть без огромной любви к своей Родине.</a:t>
            </a:r>
            <a:endParaRPr lang="ru-RU" sz="32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</TotalTime>
  <Words>61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ЖИЗНЬ ЗАМЕЧАТЕЛЬНЫХ ЛЮДЕЙ</vt:lpstr>
      <vt:lpstr>ВАЛЕНТИН  ПЕТРОВИЧ  КАТАЕВ</vt:lpstr>
      <vt:lpstr>ВЫСТАВКА  ОДНОЙ КНИГИ  «СЫН  ПОЛКА»</vt:lpstr>
      <vt:lpstr>      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17</cp:revision>
  <dcterms:created xsi:type="dcterms:W3CDTF">2013-10-03T11:03:07Z</dcterms:created>
  <dcterms:modified xsi:type="dcterms:W3CDTF">2017-01-23T09:13:22Z</dcterms:modified>
</cp:coreProperties>
</file>