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8" r:id="rId3"/>
    <p:sldId id="264" r:id="rId4"/>
    <p:sldId id="266" r:id="rId5"/>
    <p:sldId id="267" r:id="rId6"/>
    <p:sldId id="262" r:id="rId7"/>
    <p:sldId id="261" r:id="rId8"/>
    <p:sldId id="268" r:id="rId9"/>
    <p:sldId id="265" r:id="rId10"/>
    <p:sldId id="259" r:id="rId11"/>
    <p:sldId id="263" r:id="rId12"/>
    <p:sldId id="260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90AA4-662D-44EE-B702-58BD071A4420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0FCDE-06F1-4C51-A48B-FFAD641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adikal.ru/F/rw.foto.radikal.ru/0710/04/ddd0fc32575c.png.html" TargetMode="External"/><Relationship Id="rId2" Type="http://schemas.openxmlformats.org/officeDocument/2006/relationships/hyperlink" Target="http://forum.materinstvo.ru/lofiversion/index.php/t87391-250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llgrafica.ru/photoshop/ramki/5105-leopold.html" TargetMode="External"/><Relationship Id="rId4" Type="http://schemas.openxmlformats.org/officeDocument/2006/relationships/hyperlink" Target="http://s50.radikal.ru/i130/0903/20/aa3cb7459787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341181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Помогите Леопольду!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1115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 b="1" smtClean="0"/>
          </a:p>
          <a:p>
            <a:r>
              <a:rPr lang="ru-RU" b="1" smtClean="0"/>
              <a:t>Друзья</a:t>
            </a:r>
            <a:r>
              <a:rPr lang="ru-RU" b="1" dirty="0" smtClean="0"/>
              <a:t>, давайте жить Дружно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46a5fdfb0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2996952"/>
            <a:ext cx="3140595" cy="3588047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15-5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7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5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 rot="20098894">
            <a:off x="3370335" y="2356794"/>
            <a:ext cx="1634977" cy="2736304"/>
            <a:chOff x="3729111" y="2348880"/>
            <a:chExt cx="1634977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719401">
              <a:off x="3729111" y="235869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37766" y="209630"/>
            <a:ext cx="1936136" cy="2736304"/>
            <a:chOff x="6637766" y="209630"/>
            <a:chExt cx="1936136" cy="2736304"/>
          </a:xfrm>
        </p:grpSpPr>
        <p:pic>
          <p:nvPicPr>
            <p:cNvPr id="1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7020272" y="476672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20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3264 L 0.21527 0.0094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2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46a5fdfb0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2996952"/>
            <a:ext cx="3140595" cy="3588047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16-6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7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6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" name="Группа 8"/>
          <p:cNvGrpSpPr/>
          <p:nvPr/>
        </p:nvGrpSpPr>
        <p:grpSpPr>
          <a:xfrm rot="20098894">
            <a:off x="3370335" y="2356794"/>
            <a:ext cx="1634977" cy="2736304"/>
            <a:chOff x="3729111" y="2348880"/>
            <a:chExt cx="1634977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719401">
              <a:off x="3729111" y="235869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1"/>
          <p:cNvGrpSpPr/>
          <p:nvPr/>
        </p:nvGrpSpPr>
        <p:grpSpPr>
          <a:xfrm>
            <a:off x="6637766" y="209630"/>
            <a:ext cx="1936136" cy="2736304"/>
            <a:chOff x="6637766" y="209630"/>
            <a:chExt cx="1936136" cy="2736304"/>
          </a:xfrm>
        </p:grpSpPr>
        <p:pic>
          <p:nvPicPr>
            <p:cNvPr id="1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7020272" y="476672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11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3264 L 0.21527 0.0094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2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88369c23be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3284984"/>
            <a:ext cx="3456384" cy="344085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10+5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7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5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 rot="20098894">
            <a:off x="3370335" y="2356794"/>
            <a:ext cx="1634977" cy="2736304"/>
            <a:chOff x="3729111" y="2348880"/>
            <a:chExt cx="1634977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719401">
              <a:off x="3729111" y="235869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14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 rot="17591988">
            <a:off x="6617272" y="268357"/>
            <a:ext cx="1821040" cy="2736304"/>
            <a:chOff x="6637766" y="209630"/>
            <a:chExt cx="1821040" cy="2736304"/>
          </a:xfrm>
        </p:grpSpPr>
        <p:pic>
          <p:nvPicPr>
            <p:cNvPr id="1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 rot="4008012">
              <a:off x="7020272" y="476671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15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-0.10301 C -0.02274 -0.10672 -0.03194 -0.11412 -0.04097 -0.11922 C -0.05104 -0.125 -0.06267 -0.12871 -0.07344 -0.13125 C -0.14965 -0.12871 -0.11649 -0.13959 -0.14861 -0.12107 C -0.15573 -0.1169 -0.1625 -0.11644 -0.16944 -0.11112 C -0.1717 -0.10764 -0.17396 -0.1044 -0.17587 -0.10093 C -0.17812 -0.09746 -0.18385 -0.09283 -0.18385 -0.0926 C -0.18698 -0.07801 -0.18229 -0.09537 -0.18889 -0.08287 C -0.19167 -0.07778 -0.19514 -0.0669 -0.19809 -0.06065 C -0.1993 -0.05417 -0.20243 -0.04908 -0.2033 -0.04237 C -0.20712 -0.01412 -0.20312 -0.02801 -0.20833 -0.01204 C -0.21128 0.01296 -0.21875 0.03611 -0.22274 0.06064 C -0.22222 0.07824 -0.22552 0.11365 -0.21753 0.13333 C -0.21632 0.14282 -0.21562 0.15092 -0.21094 0.15763 C -0.20816 0.16875 -0.20538 0.17916 -0.20191 0.19004 C -0.20121 0.19213 -0.2 0.19398 -0.1993 0.19606 C -0.19826 0.2 -0.1967 0.2081 -0.1967 0.20833 C -0.20069 0.23912 -0.18472 0.26458 -0.17326 0.28703 C -0.1651 0.30324 -0.18003 0.27916 -0.16423 0.303 C -0.16371 0.3037 -0.15798 0.30902 -0.15781 0.31111 C -0.15746 0.3125 -0.15868 0.31388 -0.15903 0.31527 " pathEditMode="relative" rAng="0" ptsTypes="ffffffffffffffffffff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19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http://forum.materinstvo.ru/lofiversion/index.php/t87391-250.html</a:t>
            </a:r>
            <a:r>
              <a:rPr lang="ru-RU" dirty="0" smtClean="0"/>
              <a:t> -мыши , фон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http://radikal.ru/F/rw.foto.radikal.ru/0710/04/ddd0fc32575c.png.html</a:t>
            </a:r>
            <a:r>
              <a:rPr lang="ru-RU" dirty="0" smtClean="0"/>
              <a:t> - Леопольд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http://s50.radikal.ru/i130/0903/20/aa3cb7459787.png</a:t>
            </a:r>
            <a:r>
              <a:rPr lang="ru-RU" dirty="0" smtClean="0"/>
              <a:t> - шарик</a:t>
            </a:r>
          </a:p>
          <a:p>
            <a:pPr>
              <a:buNone/>
            </a:pPr>
            <a:r>
              <a:rPr lang="en-US" dirty="0" smtClean="0">
                <a:hlinkClick r:id="rId5"/>
              </a:rPr>
              <a:t>http://www.allgrafica.ru/photoshop/ramki/5105-leopold.html</a:t>
            </a:r>
            <a:r>
              <a:rPr lang="ru-RU" dirty="0" smtClean="0"/>
              <a:t> - рамка</a:t>
            </a:r>
          </a:p>
          <a:p>
            <a:pPr>
              <a:buNone/>
            </a:pPr>
            <a:r>
              <a:rPr lang="ru-RU" dirty="0" smtClean="0"/>
              <a:t>Музыка скачана из социальной сети «</a:t>
            </a:r>
            <a:r>
              <a:rPr lang="ru-RU" dirty="0" err="1" smtClean="0"/>
              <a:t>Вконтакте</a:t>
            </a:r>
            <a:r>
              <a:rPr lang="ru-RU" dirty="0" smtClean="0"/>
              <a:t>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e396df5433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356992"/>
            <a:ext cx="3456384" cy="316835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13-10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205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3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419872" y="2348880"/>
            <a:ext cx="1584176" cy="2736304"/>
            <a:chOff x="3779912" y="2348880"/>
            <a:chExt cx="1584176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3779912" y="2420888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637766" y="209630"/>
            <a:ext cx="1584176" cy="2736304"/>
            <a:chOff x="6637766" y="209630"/>
            <a:chExt cx="1584176" cy="2736304"/>
          </a:xfrm>
        </p:grpSpPr>
        <p:pic>
          <p:nvPicPr>
            <p:cNvPr id="9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7308304" y="476672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4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51198 0.283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46a5fdfb0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2996952"/>
            <a:ext cx="3140595" cy="3588047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10+6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7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4</a:t>
              </a:r>
            </a:p>
          </p:txBody>
        </p:sp>
      </p:grpSp>
      <p:grpSp>
        <p:nvGrpSpPr>
          <p:cNvPr id="3" name="Группа 8"/>
          <p:cNvGrpSpPr/>
          <p:nvPr/>
        </p:nvGrpSpPr>
        <p:grpSpPr>
          <a:xfrm rot="20098894">
            <a:off x="3370335" y="2356794"/>
            <a:ext cx="1634977" cy="2736304"/>
            <a:chOff x="3729111" y="2348880"/>
            <a:chExt cx="1634977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719401">
              <a:off x="3729111" y="235869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16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1"/>
          <p:cNvGrpSpPr/>
          <p:nvPr/>
        </p:nvGrpSpPr>
        <p:grpSpPr>
          <a:xfrm>
            <a:off x="6637766" y="209630"/>
            <a:ext cx="1936136" cy="2736304"/>
            <a:chOff x="6637766" y="209630"/>
            <a:chExt cx="1936136" cy="2736304"/>
          </a:xfrm>
        </p:grpSpPr>
        <p:pic>
          <p:nvPicPr>
            <p:cNvPr id="1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7020272" y="476672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17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3264 L 0.21527 0.0094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2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88369c23be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3284984"/>
            <a:ext cx="3456384" cy="344085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17-10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7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8</a:t>
              </a:r>
            </a:p>
          </p:txBody>
        </p:sp>
      </p:grpSp>
      <p:grpSp>
        <p:nvGrpSpPr>
          <p:cNvPr id="3" name="Группа 8"/>
          <p:cNvGrpSpPr/>
          <p:nvPr/>
        </p:nvGrpSpPr>
        <p:grpSpPr>
          <a:xfrm rot="20098894">
            <a:off x="3370335" y="2356794"/>
            <a:ext cx="1634977" cy="2736304"/>
            <a:chOff x="3729111" y="2348880"/>
            <a:chExt cx="1634977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719401">
              <a:off x="3729111" y="235869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1"/>
          <p:cNvGrpSpPr/>
          <p:nvPr/>
        </p:nvGrpSpPr>
        <p:grpSpPr>
          <a:xfrm rot="17591988">
            <a:off x="6645727" y="311511"/>
            <a:ext cx="1727137" cy="2736304"/>
            <a:chOff x="6637766" y="209630"/>
            <a:chExt cx="1727137" cy="2736304"/>
          </a:xfrm>
        </p:grpSpPr>
        <p:pic>
          <p:nvPicPr>
            <p:cNvPr id="1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 rot="4008012">
              <a:off x="7268609" y="378596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7</a:t>
              </a: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-0.10301 C -0.02274 -0.10672 -0.03194 -0.11412 -0.04097 -0.11922 C -0.05104 -0.125 -0.06267 -0.12871 -0.07344 -0.13125 C -0.14965 -0.12871 -0.11649 -0.13959 -0.14861 -0.12107 C -0.15573 -0.1169 -0.1625 -0.11644 -0.16944 -0.11112 C -0.1717 -0.10764 -0.17396 -0.1044 -0.17587 -0.10093 C -0.17812 -0.09746 -0.18385 -0.09283 -0.18385 -0.0926 C -0.18698 -0.07801 -0.18229 -0.09537 -0.18889 -0.08287 C -0.19167 -0.07778 -0.19514 -0.0669 -0.19809 -0.06065 C -0.1993 -0.05417 -0.20243 -0.04908 -0.2033 -0.04237 C -0.20712 -0.01412 -0.20312 -0.02801 -0.20833 -0.01204 C -0.21128 0.01296 -0.21875 0.03611 -0.22274 0.06064 C -0.22222 0.07824 -0.22552 0.11365 -0.21753 0.13333 C -0.21632 0.14282 -0.21562 0.15092 -0.21094 0.15763 C -0.20816 0.16875 -0.20538 0.17916 -0.20191 0.19004 C -0.20121 0.19213 -0.2 0.19398 -0.1993 0.19606 C -0.19826 0.2 -0.1967 0.2081 -0.1967 0.20833 C -0.20069 0.23912 -0.18472 0.26458 -0.17326 0.28703 C -0.1651 0.30324 -0.18003 0.27916 -0.16423 0.303 C -0.16371 0.3037 -0.15798 0.30902 -0.15781 0.31111 C -0.15746 0.3125 -0.15868 0.31388 -0.15903 0.31527 " pathEditMode="relative" rAng="0" ptsTypes="ffffffffffffffffffff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19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c46a5fdfb0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2996952"/>
            <a:ext cx="3140595" cy="3588047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17-7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7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9</a:t>
              </a:r>
            </a:p>
          </p:txBody>
        </p:sp>
      </p:grpSp>
      <p:grpSp>
        <p:nvGrpSpPr>
          <p:cNvPr id="3" name="Группа 8"/>
          <p:cNvGrpSpPr/>
          <p:nvPr/>
        </p:nvGrpSpPr>
        <p:grpSpPr>
          <a:xfrm rot="20098894">
            <a:off x="3370335" y="2356794"/>
            <a:ext cx="1634977" cy="2736304"/>
            <a:chOff x="3729111" y="2348880"/>
            <a:chExt cx="1634977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719401">
              <a:off x="3729111" y="235869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1"/>
          <p:cNvGrpSpPr/>
          <p:nvPr/>
        </p:nvGrpSpPr>
        <p:grpSpPr>
          <a:xfrm>
            <a:off x="6637766" y="209630"/>
            <a:ext cx="1936136" cy="2736304"/>
            <a:chOff x="6637766" y="209630"/>
            <a:chExt cx="1936136" cy="2736304"/>
          </a:xfrm>
        </p:grpSpPr>
        <p:pic>
          <p:nvPicPr>
            <p:cNvPr id="1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7020272" y="476672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11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3264 L 0.21527 0.00949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2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e396df5433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356992"/>
            <a:ext cx="3456384" cy="316835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10+1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755576" y="548680"/>
            <a:ext cx="1656184" cy="2736304"/>
            <a:chOff x="551858" y="599295"/>
            <a:chExt cx="1656184" cy="2736304"/>
          </a:xfrm>
        </p:grpSpPr>
        <p:pic>
          <p:nvPicPr>
            <p:cNvPr id="205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551858" y="743311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11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" name="Группа 13"/>
          <p:cNvGrpSpPr/>
          <p:nvPr/>
        </p:nvGrpSpPr>
        <p:grpSpPr>
          <a:xfrm>
            <a:off x="3419872" y="2348880"/>
            <a:ext cx="1584176" cy="2736304"/>
            <a:chOff x="3779912" y="2348880"/>
            <a:chExt cx="1584176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3779912" y="2420888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12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6637766" y="209630"/>
            <a:ext cx="1584176" cy="2736304"/>
            <a:chOff x="6637766" y="209630"/>
            <a:chExt cx="1584176" cy="2736304"/>
          </a:xfrm>
        </p:grpSpPr>
        <p:pic>
          <p:nvPicPr>
            <p:cNvPr id="9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7308304" y="476672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9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51198 0.283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e396df5433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356992"/>
            <a:ext cx="3456384" cy="316835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19-10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205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9</a:t>
              </a:r>
            </a:p>
          </p:txBody>
        </p:sp>
      </p:grpSp>
      <p:grpSp>
        <p:nvGrpSpPr>
          <p:cNvPr id="3" name="Группа 13"/>
          <p:cNvGrpSpPr/>
          <p:nvPr/>
        </p:nvGrpSpPr>
        <p:grpSpPr>
          <a:xfrm>
            <a:off x="3419872" y="2348880"/>
            <a:ext cx="1584176" cy="2736304"/>
            <a:chOff x="3779912" y="2348880"/>
            <a:chExt cx="1584176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3779912" y="2420888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6637766" y="209630"/>
            <a:ext cx="1584176" cy="2736304"/>
            <a:chOff x="6637766" y="209630"/>
            <a:chExt cx="1584176" cy="2736304"/>
          </a:xfrm>
        </p:grpSpPr>
        <p:pic>
          <p:nvPicPr>
            <p:cNvPr id="9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7308304" y="476672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>
                  <a:solidFill>
                    <a:srgbClr val="FF0000"/>
                  </a:solidFill>
                  <a:latin typeface="Arial Black" pitchFamily="34" charset="0"/>
                </a:rPr>
                <a:t>8</a:t>
              </a: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51198 0.283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e396df54335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356992"/>
            <a:ext cx="3456384" cy="316835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10+9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683568" y="548680"/>
            <a:ext cx="1728192" cy="2736304"/>
            <a:chOff x="479850" y="599295"/>
            <a:chExt cx="1728192" cy="2736304"/>
          </a:xfrm>
        </p:grpSpPr>
        <p:pic>
          <p:nvPicPr>
            <p:cNvPr id="205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479850" y="67130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19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" name="Группа 13"/>
          <p:cNvGrpSpPr/>
          <p:nvPr/>
        </p:nvGrpSpPr>
        <p:grpSpPr>
          <a:xfrm>
            <a:off x="3419872" y="2348880"/>
            <a:ext cx="1584176" cy="2736304"/>
            <a:chOff x="3779912" y="2348880"/>
            <a:chExt cx="1584176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067944" y="2420888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6637766" y="209630"/>
            <a:ext cx="1936136" cy="2736304"/>
            <a:chOff x="6637766" y="209630"/>
            <a:chExt cx="1936136" cy="2736304"/>
          </a:xfrm>
        </p:grpSpPr>
        <p:pic>
          <p:nvPicPr>
            <p:cNvPr id="9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7020272" y="476672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20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85185E-6 L 0.51198 0.2835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14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88369c23be5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3284984"/>
            <a:ext cx="3456384" cy="344085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2771800" y="188640"/>
            <a:ext cx="3563888" cy="914400"/>
          </a:xfrm>
          <a:prstGeom prst="roundRect">
            <a:avLst/>
          </a:prstGeom>
          <a:solidFill>
            <a:srgbClr val="FFFF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1"/>
                </a:solidFill>
                <a:latin typeface="Arial Black" pitchFamily="34" charset="0"/>
              </a:rPr>
              <a:t>14-4</a:t>
            </a:r>
            <a:endParaRPr lang="ru-RU" sz="8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827584" y="548680"/>
            <a:ext cx="1584176" cy="2736304"/>
            <a:chOff x="623866" y="599295"/>
            <a:chExt cx="1584176" cy="2736304"/>
          </a:xfrm>
        </p:grpSpPr>
        <p:pic>
          <p:nvPicPr>
            <p:cNvPr id="7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/>
            <a:srcRect b="38824"/>
            <a:stretch>
              <a:fillRect/>
            </a:stretch>
          </p:blipFill>
          <p:spPr bwMode="auto">
            <a:xfrm rot="20316852">
              <a:off x="623866" y="599295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827584" y="764704"/>
              <a:ext cx="86914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4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3" name="Группа 8"/>
          <p:cNvGrpSpPr/>
          <p:nvPr/>
        </p:nvGrpSpPr>
        <p:grpSpPr>
          <a:xfrm rot="20098894">
            <a:off x="3370335" y="2356794"/>
            <a:ext cx="1634977" cy="2736304"/>
            <a:chOff x="3729111" y="2348880"/>
            <a:chExt cx="1634977" cy="2736304"/>
          </a:xfrm>
        </p:grpSpPr>
        <p:pic>
          <p:nvPicPr>
            <p:cNvPr id="10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>
              <a:off x="3779912" y="234888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 rot="1719401">
              <a:off x="3729111" y="2358693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18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grpSp>
        <p:nvGrpSpPr>
          <p:cNvPr id="4" name="Группа 11"/>
          <p:cNvGrpSpPr/>
          <p:nvPr/>
        </p:nvGrpSpPr>
        <p:grpSpPr>
          <a:xfrm rot="17591988">
            <a:off x="6617272" y="268357"/>
            <a:ext cx="1821039" cy="2736304"/>
            <a:chOff x="6637766" y="209630"/>
            <a:chExt cx="1821039" cy="2736304"/>
          </a:xfrm>
        </p:grpSpPr>
        <p:pic>
          <p:nvPicPr>
            <p:cNvPr id="13" name="Picture 5" descr="C:\Users\home\Desktop\aa3cb7459787.pn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b="38824"/>
            <a:stretch>
              <a:fillRect/>
            </a:stretch>
          </p:blipFill>
          <p:spPr bwMode="auto">
            <a:xfrm rot="2020039">
              <a:off x="6637766" y="209630"/>
              <a:ext cx="1584176" cy="2736304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 rot="4008012">
              <a:off x="7020271" y="476671"/>
              <a:ext cx="1553630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8000" dirty="0" smtClean="0">
                  <a:solidFill>
                    <a:srgbClr val="FF0000"/>
                  </a:solidFill>
                  <a:latin typeface="Arial Black" pitchFamily="34" charset="0"/>
                </a:rPr>
                <a:t>10</a:t>
              </a:r>
              <a:endParaRPr lang="ru-RU" sz="8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</p:grpSp>
      <p:pic>
        <p:nvPicPr>
          <p:cNvPr id="2050" name="Picture 2" descr="C:\Users\home\Desktop\ddd0fc32575c.png"/>
          <p:cNvPicPr>
            <a:picLocks noChangeAspect="1" noChangeArrowheads="1"/>
          </p:cNvPicPr>
          <p:nvPr/>
        </p:nvPicPr>
        <p:blipFill>
          <a:blip r:embed="rId5" cstate="print"/>
          <a:srcRect l="22500" t="10774" r="17500" b="8923"/>
          <a:stretch>
            <a:fillRect/>
          </a:stretch>
        </p:blipFill>
        <p:spPr bwMode="auto">
          <a:xfrm>
            <a:off x="6300192" y="2924944"/>
            <a:ext cx="2376264" cy="3528392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355976" y="6497960"/>
            <a:ext cx="648072" cy="360040"/>
          </a:xfrm>
          <a:prstGeom prst="actionButtonForwardNext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-0.10301 C -0.02274 -0.10672 -0.03194 -0.11412 -0.04097 -0.11922 C -0.05104 -0.125 -0.06267 -0.12871 -0.07344 -0.13125 C -0.14965 -0.12871 -0.11649 -0.13959 -0.14861 -0.12107 C -0.15573 -0.1169 -0.1625 -0.11644 -0.16944 -0.11112 C -0.1717 -0.10764 -0.17396 -0.1044 -0.17587 -0.10093 C -0.17812 -0.09746 -0.18385 -0.09283 -0.18385 -0.0926 C -0.18698 -0.07801 -0.18229 -0.09537 -0.18889 -0.08287 C -0.19167 -0.07778 -0.19514 -0.0669 -0.19809 -0.06065 C -0.1993 -0.05417 -0.20243 -0.04908 -0.2033 -0.04237 C -0.20712 -0.01412 -0.20312 -0.02801 -0.20833 -0.01204 C -0.21128 0.01296 -0.21875 0.03611 -0.22274 0.06064 C -0.22222 0.07824 -0.22552 0.11365 -0.21753 0.13333 C -0.21632 0.14282 -0.21562 0.15092 -0.21094 0.15763 C -0.20816 0.16875 -0.20538 0.17916 -0.20191 0.19004 C -0.20121 0.19213 -0.2 0.19398 -0.1993 0.19606 C -0.19826 0.2 -0.1967 0.2081 -0.1967 0.20833 C -0.20069 0.23912 -0.18472 0.26458 -0.17326 0.28703 C -0.1651 0.30324 -0.18003 0.27916 -0.16423 0.303 C -0.16371 0.3037 -0.15798 0.30902 -0.15781 0.31111 C -0.15746 0.3125 -0.15868 0.31388 -0.15903 0.31527 " pathEditMode="relative" rAng="0" ptsTypes="ffffffffffffffffffff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19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83</Words>
  <Application>Microsoft Office PowerPoint</Application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Помогите Леопольду!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17</cp:revision>
  <dcterms:created xsi:type="dcterms:W3CDTF">2012-03-18T06:53:32Z</dcterms:created>
  <dcterms:modified xsi:type="dcterms:W3CDTF">2019-04-18T06:25:48Z</dcterms:modified>
</cp:coreProperties>
</file>