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2" r:id="rId3"/>
    <p:sldId id="263" r:id="rId4"/>
    <p:sldId id="264" r:id="rId5"/>
    <p:sldId id="265" r:id="rId6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89" autoAdjust="0"/>
    <p:restoredTop sz="94660"/>
  </p:normalViewPr>
  <p:slideViewPr>
    <p:cSldViewPr>
      <p:cViewPr varScale="1">
        <p:scale>
          <a:sx n="104" d="100"/>
          <a:sy n="104" d="100"/>
        </p:scale>
        <p:origin x="-11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2000263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ЖИЗНЬ </a:t>
            </a: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ЗАМЕЧАТЕЛЬНЫХ</a:t>
            </a:r>
            <a:r>
              <a:rPr lang="ru-RU" sz="4000" dirty="0" smtClean="0">
                <a:latin typeface="Arial Black" pitchFamily="34" charset="0"/>
              </a:rPr>
              <a:t>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ЛЮДЕЙ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2910" y="2357430"/>
            <a:ext cx="2874232" cy="287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500306"/>
            <a:ext cx="3319573" cy="3324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928934"/>
            <a:ext cx="3319573" cy="3181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71612"/>
            <a:ext cx="3929090" cy="492922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800" b="1" dirty="0" smtClean="0"/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</a:t>
            </a:r>
          </a:p>
          <a:p>
            <a:pPr>
              <a:buNone/>
            </a:pPr>
            <a:endParaRPr lang="ru-RU" sz="3600" dirty="0" smtClean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  <a:cs typeface="Times New Roman" pitchFamily="18" charset="0"/>
              </a:rPr>
              <a:t>  (1814 -1841)</a:t>
            </a:r>
            <a:endParaRPr lang="ru-RU" sz="3600" b="1" dirty="0" smtClean="0"/>
          </a:p>
          <a:p>
            <a:pPr algn="ctr">
              <a:buNone/>
            </a:pP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200 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 дня рождения</a:t>
            </a:r>
            <a:endParaRPr lang="ru-RU" sz="2800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ЛЕРМОНОТОВ</a:t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МИХАИЛ  ЮРЬЕВИЧ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лермон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71612"/>
            <a:ext cx="4277625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72066" y="1928803"/>
            <a:ext cx="3614734" cy="3786213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Вошел  в царство народности, как ее  полный  властелин и, проникнувшись ее духом, слившись с нею, он показал только  свое родство  с  нею…». </a:t>
            </a:r>
            <a:b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В.Белинский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15436" cy="142876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«Гений с русскою душой…»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 descr="зеленая книга о лермонтове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71538" y="2000240"/>
            <a:ext cx="2868101" cy="4000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571612"/>
            <a:ext cx="3714776" cy="4435679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«Считал, что быть  поэтом - это значит  совершать высокий гражданский подвиг,  обнажать общественные пороки.»</a:t>
            </a:r>
          </a:p>
          <a:p>
            <a:pPr algn="r">
              <a:buNone/>
            </a:pP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«Он страстно любил Россию…»</a:t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098" name="Picture 2" descr="книга о лермонтов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571612"/>
            <a:ext cx="345324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72066" y="2071678"/>
            <a:ext cx="3643338" cy="4214842"/>
          </a:xfrm>
        </p:spPr>
        <p:txBody>
          <a:bodyPr>
            <a:normAutofit fontScale="25000" lnSpcReduction="20000"/>
          </a:bodyPr>
          <a:lstStyle/>
          <a:p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1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«Гений  его настолько всеобъемлющ  и многосторонен, что  эти открытия  будут продолжаться  без конца.» </a:t>
            </a:r>
          </a:p>
          <a:p>
            <a:pPr algn="r">
              <a:buNone/>
            </a:pPr>
            <a:endParaRPr lang="ru-RU" sz="51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51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С.С. </a:t>
            </a:r>
            <a:r>
              <a:rPr lang="ru-RU" sz="112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Наровчатов</a:t>
            </a:r>
            <a:r>
              <a:rPr lang="ru-RU" sz="1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«Лермонтов - то явление в поэзии, которое  принято называть  чудом…»</a:t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5" name="Picture 3" descr="его памя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57430"/>
            <a:ext cx="4107190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390</TotalTime>
  <Words>106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ЖИЗНЬ ЗАМЕЧАТЕЛЬНЫХ ЛЮДЕЙ</vt:lpstr>
      <vt:lpstr>ЛЕРМОНОТОВ МИХАИЛ  ЮРЬЕВИЧ</vt:lpstr>
      <vt:lpstr>«Гений с русскою душой…»</vt:lpstr>
      <vt:lpstr>«Он страстно любил Россию…» </vt:lpstr>
      <vt:lpstr>«Лермонтов - то явление в поэзии, которое  принято называть  чудом…»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ЗНАМЕНАТЕЛЬНЫХ ЛЮДЕЙ</dc:title>
  <dc:creator>shool1-2</dc:creator>
  <cp:lastModifiedBy>shool1-2</cp:lastModifiedBy>
  <cp:revision>47</cp:revision>
  <dcterms:created xsi:type="dcterms:W3CDTF">2013-10-03T11:03:07Z</dcterms:created>
  <dcterms:modified xsi:type="dcterms:W3CDTF">2014-09-25T09:35:56Z</dcterms:modified>
</cp:coreProperties>
</file>