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9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F59D3BF-145B-453D-A936-DCF663DA167C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D3BF-145B-453D-A936-DCF663DA167C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D3BF-145B-453D-A936-DCF663DA167C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F59D3BF-145B-453D-A936-DCF663DA167C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F59D3BF-145B-453D-A936-DCF663DA167C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D3BF-145B-453D-A936-DCF663DA167C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D3BF-145B-453D-A936-DCF663DA167C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59D3BF-145B-453D-A936-DCF663DA167C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D3BF-145B-453D-A936-DCF663DA167C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F59D3BF-145B-453D-A936-DCF663DA167C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59D3BF-145B-453D-A936-DCF663DA167C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F59D3BF-145B-453D-A936-DCF663DA167C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touristplaces.ru/Uploaded/point_photos/point3685_Coat_of_Arms_of_Khanty-Mansia.p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57161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ЛЮБИ И ЗНАЙ СВОЙ </a:t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ОКРУГ!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г.Ханты-Мансийск</a:t>
            </a:r>
          </a:p>
          <a:p>
            <a:pPr algn="ctr">
              <a:buNone/>
            </a:pPr>
            <a:r>
              <a:rPr lang="ru-RU" b="1" i="1" dirty="0" smtClean="0"/>
              <a:t>столица </a:t>
            </a:r>
          </a:p>
          <a:p>
            <a:pPr algn="ctr">
              <a:buNone/>
            </a:pPr>
            <a:r>
              <a:rPr lang="ru-RU" b="1" dirty="0" smtClean="0"/>
              <a:t>ХМАО - ЮГРЫ</a:t>
            </a:r>
            <a:endParaRPr lang="ru-RU" b="1" dirty="0"/>
          </a:p>
        </p:txBody>
      </p:sp>
      <p:pic>
        <p:nvPicPr>
          <p:cNvPr id="4" name="Picture 2" descr="C:\Documents and Settings\admin\Мои документы\doc5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143248"/>
            <a:ext cx="6643734" cy="34083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КРАЙ РОДНОЙ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ЛИСТАЯ СТРАНИЦЫ ИСТОРИИ…</a:t>
            </a:r>
            <a:endParaRPr lang="ru-RU" b="1" dirty="0"/>
          </a:p>
        </p:txBody>
      </p:sp>
      <p:pic>
        <p:nvPicPr>
          <p:cNvPr id="6" name="Picture 2" descr="C:\Documents and Settings\admin\Мои документы\хан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357430"/>
            <a:ext cx="3071834" cy="3714776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ХМАО-Югра\юр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357430"/>
            <a:ext cx="4429156" cy="3751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b="1" dirty="0" smtClean="0"/>
              <a:t>ЗЕМЛЯ ЮГОРСКАЯ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</a:t>
            </a:r>
            <a:r>
              <a:rPr lang="ru-RU" sz="2800" b="1" dirty="0" smtClean="0"/>
              <a:t>ХМАО-ЮГРА </a:t>
            </a:r>
            <a:endParaRPr lang="ru-RU" sz="2800" b="1" dirty="0"/>
          </a:p>
        </p:txBody>
      </p:sp>
      <p:pic>
        <p:nvPicPr>
          <p:cNvPr id="4" name="i-main-pic" descr="Картинка 605 из 24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8358187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ХМАО -ЮГРА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43890" cy="487375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ЛИДЕР В РОССИИ ПО ДОБЫЧЕ</a:t>
            </a:r>
          </a:p>
          <a:p>
            <a:pPr algn="ctr">
              <a:buNone/>
            </a:pPr>
            <a:r>
              <a:rPr lang="ru-RU" b="1" dirty="0" smtClean="0"/>
              <a:t>   НЕФТИ И ГАЗА</a:t>
            </a:r>
            <a:endParaRPr lang="ru-RU" b="1" dirty="0"/>
          </a:p>
        </p:txBody>
      </p:sp>
      <p:pic>
        <p:nvPicPr>
          <p:cNvPr id="1026" name="Picture 2" descr="C:\Documents and Settings\admin\Мои документы\нефт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571744"/>
            <a:ext cx="7706371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65429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400" b="1" dirty="0" smtClean="0"/>
              <a:t>ХАНТЫ - МАНСИЙСКОМУ АВТОНОМНОМУ ОКРУГУ    </a:t>
            </a:r>
            <a:br>
              <a:rPr lang="ru-RU" sz="4400" b="1" dirty="0" smtClean="0"/>
            </a:b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214942" y="2071678"/>
            <a:ext cx="3071834" cy="44022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10 декабря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День рождения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ХМАО -ЮГРА!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i-main-pic" descr="Картинка 13 из 6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928934"/>
            <a:ext cx="400052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166</TotalTime>
  <Words>39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  ЛЮБИ И ЗНАЙ СВОЙ  ОКРУГ!</vt:lpstr>
      <vt:lpstr>КРАЙ РОДНОЙ</vt:lpstr>
      <vt:lpstr>ЗЕМЛЯ ЮГОРСКАЯ</vt:lpstr>
      <vt:lpstr>ХМАО -ЮГРА</vt:lpstr>
      <vt:lpstr> ХАНТЫ - МАНСИЙСКОМУ АВТОНОМНОМУ ОКРУГУ   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НИЖНЕВАРТОВСК</dc:title>
  <dc:creator>shool1-2</dc:creator>
  <cp:lastModifiedBy>admin</cp:lastModifiedBy>
  <cp:revision>24</cp:revision>
  <cp:lastPrinted>2016-12-05T04:20:21Z</cp:lastPrinted>
  <dcterms:created xsi:type="dcterms:W3CDTF">2014-02-26T07:25:36Z</dcterms:created>
  <dcterms:modified xsi:type="dcterms:W3CDTF">2016-12-05T04:20:58Z</dcterms:modified>
</cp:coreProperties>
</file>