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8" autoAdjust="0"/>
    <p:restoredTop sz="86422" autoAdjust="0"/>
  </p:normalViewPr>
  <p:slideViewPr>
    <p:cSldViewPr>
      <p:cViewPr varScale="1">
        <p:scale>
          <a:sx n="57" d="100"/>
          <a:sy n="57" d="100"/>
        </p:scale>
        <p:origin x="-78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35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7F436C-F2DE-4CB9-87CF-44BE6FB8085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918316-7975-4F15-B66F-F365E9449E23}">
      <dgm:prSet custT="1"/>
      <dgm:spPr/>
      <dgm:t>
        <a:bodyPr/>
        <a:lstStyle/>
        <a:p>
          <a:pPr algn="ctr" rtl="0"/>
          <a:r>
            <a:rPr lang="ru-RU" sz="4800" b="1" u="none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«Книжки – это лучшие игрушки, а без игрушек, дети просто не могут вырасти добрыми»</a:t>
          </a:r>
          <a:endParaRPr lang="ru-RU" sz="4800" b="1" u="none" baseline="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3882172-269C-4C5A-A5B2-EC4CA604D926}" type="parTrans" cxnId="{67DBCD5F-3977-4D8C-97D9-6F0E7D1AB6C8}">
      <dgm:prSet/>
      <dgm:spPr/>
      <dgm:t>
        <a:bodyPr/>
        <a:lstStyle/>
        <a:p>
          <a:endParaRPr lang="ru-RU"/>
        </a:p>
      </dgm:t>
    </dgm:pt>
    <dgm:pt modelId="{CBBC11D1-698C-4ECD-8645-25621A6F1379}" type="sibTrans" cxnId="{67DBCD5F-3977-4D8C-97D9-6F0E7D1AB6C8}">
      <dgm:prSet/>
      <dgm:spPr/>
      <dgm:t>
        <a:bodyPr/>
        <a:lstStyle/>
        <a:p>
          <a:endParaRPr lang="ru-RU"/>
        </a:p>
      </dgm:t>
    </dgm:pt>
    <dgm:pt modelId="{B409A3BE-DDCB-425F-A97F-D420491737B7}" type="pres">
      <dgm:prSet presAssocID="{C07F436C-F2DE-4CB9-87CF-44BE6FB8085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BF47B5-23E8-4976-B862-FA7000AFCA20}" type="pres">
      <dgm:prSet presAssocID="{34918316-7975-4F15-B66F-F365E9449E23}" presName="parentText" presStyleLbl="node1" presStyleIdx="0" presStyleCnt="1" custScaleX="100000" custScaleY="809108" custLinFactY="100000" custLinFactNeighborX="11957" custLinFactNeighborY="13927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DBCD5F-3977-4D8C-97D9-6F0E7D1AB6C8}" srcId="{C07F436C-F2DE-4CB9-87CF-44BE6FB80858}" destId="{34918316-7975-4F15-B66F-F365E9449E23}" srcOrd="0" destOrd="0" parTransId="{C3882172-269C-4C5A-A5B2-EC4CA604D926}" sibTransId="{CBBC11D1-698C-4ECD-8645-25621A6F1379}"/>
    <dgm:cxn modelId="{77F04F8A-CD37-488E-9A61-E50B1E99178E}" type="presOf" srcId="{34918316-7975-4F15-B66F-F365E9449E23}" destId="{1ABF47B5-23E8-4976-B862-FA7000AFCA20}" srcOrd="0" destOrd="0" presId="urn:microsoft.com/office/officeart/2005/8/layout/vList2"/>
    <dgm:cxn modelId="{41501F21-3A26-4804-9834-5648CB0C5B1F}" type="presOf" srcId="{C07F436C-F2DE-4CB9-87CF-44BE6FB80858}" destId="{B409A3BE-DDCB-425F-A97F-D420491737B7}" srcOrd="0" destOrd="0" presId="urn:microsoft.com/office/officeart/2005/8/layout/vList2"/>
    <dgm:cxn modelId="{8060CA8F-48BC-4F05-9E56-31810BD5502B}" type="presParOf" srcId="{B409A3BE-DDCB-425F-A97F-D420491737B7}" destId="{1ABF47B5-23E8-4976-B862-FA7000AFCA20}" srcOrd="0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56DC9A-09C4-45D5-ABD8-2999C9E3D6A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75B146-4CE9-482D-B2EE-790C0169C533}">
      <dgm:prSet custT="1"/>
      <dgm:spPr/>
      <dgm:t>
        <a:bodyPr/>
        <a:lstStyle/>
        <a:p>
          <a:pPr algn="ctr" rtl="0"/>
          <a:endParaRPr lang="ru-RU" sz="4800" b="1" baseline="0" dirty="0" smtClean="0">
            <a:solidFill>
              <a:srgbClr val="002060"/>
            </a:solidFill>
            <a:latin typeface="+mj-lt"/>
          </a:endParaRPr>
        </a:p>
        <a:p>
          <a:pPr algn="ctr" rtl="0"/>
          <a:endParaRPr lang="ru-RU" sz="4800" b="1" baseline="0" dirty="0" smtClean="0">
            <a:solidFill>
              <a:srgbClr val="002060"/>
            </a:solidFill>
            <a:latin typeface="+mj-lt"/>
          </a:endParaRPr>
        </a:p>
        <a:p>
          <a:pPr algn="ctr" rtl="0"/>
          <a:r>
            <a:rPr lang="ru-RU" sz="4800" b="1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Писателем человека делает детство…</a:t>
          </a:r>
        </a:p>
        <a:p>
          <a:pPr algn="r" rtl="0"/>
          <a:r>
            <a:rPr lang="ru-RU" sz="3600" b="1" baseline="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В.Распутин</a:t>
          </a:r>
          <a:endParaRPr lang="ru-RU" sz="3600" b="1" baseline="0" dirty="0" smtClean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algn="r" rtl="0"/>
          <a:r>
            <a:rPr lang="ru-RU" sz="4800" b="1" baseline="0" dirty="0" smtClean="0">
              <a:solidFill>
                <a:srgbClr val="002060"/>
              </a:solidFill>
              <a:latin typeface="+mj-lt"/>
            </a:rPr>
            <a:t>                   </a:t>
          </a:r>
          <a:endParaRPr lang="ru-RU" sz="3600" u="sng" dirty="0">
            <a:solidFill>
              <a:srgbClr val="002060"/>
            </a:solidFill>
            <a:latin typeface="+mj-lt"/>
          </a:endParaRPr>
        </a:p>
      </dgm:t>
    </dgm:pt>
    <dgm:pt modelId="{79784897-E07B-43CF-B56B-AE143F0F9DAC}" type="parTrans" cxnId="{726BDD78-8E9C-47E8-A512-5E5A35DC9BFD}">
      <dgm:prSet/>
      <dgm:spPr/>
      <dgm:t>
        <a:bodyPr/>
        <a:lstStyle/>
        <a:p>
          <a:endParaRPr lang="ru-RU"/>
        </a:p>
      </dgm:t>
    </dgm:pt>
    <dgm:pt modelId="{E5850641-0975-48BC-9AEE-1539FD4234DD}" type="sibTrans" cxnId="{726BDD78-8E9C-47E8-A512-5E5A35DC9BFD}">
      <dgm:prSet/>
      <dgm:spPr/>
      <dgm:t>
        <a:bodyPr/>
        <a:lstStyle/>
        <a:p>
          <a:endParaRPr lang="ru-RU"/>
        </a:p>
      </dgm:t>
    </dgm:pt>
    <dgm:pt modelId="{D2B13202-8B53-49A8-A4E2-C84D3F15636C}" type="pres">
      <dgm:prSet presAssocID="{EF56DC9A-09C4-45D5-ABD8-2999C9E3D6A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FA263D-59F7-45AA-8687-5F7639C067F0}" type="pres">
      <dgm:prSet presAssocID="{CC75B146-4CE9-482D-B2EE-790C0169C533}" presName="parentText" presStyleLbl="node1" presStyleIdx="0" presStyleCnt="1" custScaleY="520969" custLinFactNeighborX="1226" custLinFactNeighborY="2583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6E5ABF-2817-4302-A515-9C1C23A835A0}" type="presOf" srcId="{CC75B146-4CE9-482D-B2EE-790C0169C533}" destId="{A6FA263D-59F7-45AA-8687-5F7639C067F0}" srcOrd="0" destOrd="0" presId="urn:microsoft.com/office/officeart/2005/8/layout/vList2"/>
    <dgm:cxn modelId="{726BDD78-8E9C-47E8-A512-5E5A35DC9BFD}" srcId="{EF56DC9A-09C4-45D5-ABD8-2999C9E3D6A9}" destId="{CC75B146-4CE9-482D-B2EE-790C0169C533}" srcOrd="0" destOrd="0" parTransId="{79784897-E07B-43CF-B56B-AE143F0F9DAC}" sibTransId="{E5850641-0975-48BC-9AEE-1539FD4234DD}"/>
    <dgm:cxn modelId="{CB74DBCC-5306-4F62-B67F-72E75D99934B}" type="presOf" srcId="{EF56DC9A-09C4-45D5-ABD8-2999C9E3D6A9}" destId="{D2B13202-8B53-49A8-A4E2-C84D3F15636C}" srcOrd="0" destOrd="0" presId="urn:microsoft.com/office/officeart/2005/8/layout/vList2"/>
    <dgm:cxn modelId="{5915C604-67FB-49F2-A087-5E69185D06CB}" type="presParOf" srcId="{D2B13202-8B53-49A8-A4E2-C84D3F15636C}" destId="{A6FA263D-59F7-45AA-8687-5F7639C067F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E658E5-F21A-4D44-B7C9-9BDA08DEFDE2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7CC6949-ECCC-4B15-84C1-DA5EE51E44F3}">
      <dgm:prSet custT="1"/>
      <dgm:spPr/>
      <dgm:t>
        <a:bodyPr/>
        <a:lstStyle/>
        <a:p>
          <a:pPr algn="ctr" rtl="0"/>
          <a:r>
            <a:rPr lang="ru-RU" sz="4800" b="1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Хорошие книги-друзья навсегда</a:t>
          </a:r>
          <a:endParaRPr lang="ru-RU" sz="4800" b="1" baseline="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1F011F1-53D8-4DC4-9717-7EFC9BF42667}" type="parTrans" cxnId="{FDB6219E-CE04-4C97-87B8-7EB3398FC631}">
      <dgm:prSet/>
      <dgm:spPr/>
      <dgm:t>
        <a:bodyPr/>
        <a:lstStyle/>
        <a:p>
          <a:endParaRPr lang="ru-RU"/>
        </a:p>
      </dgm:t>
    </dgm:pt>
    <dgm:pt modelId="{C6A63515-7006-4AB0-8D48-A79A742BDED0}" type="sibTrans" cxnId="{FDB6219E-CE04-4C97-87B8-7EB3398FC631}">
      <dgm:prSet/>
      <dgm:spPr/>
      <dgm:t>
        <a:bodyPr/>
        <a:lstStyle/>
        <a:p>
          <a:endParaRPr lang="ru-RU"/>
        </a:p>
      </dgm:t>
    </dgm:pt>
    <dgm:pt modelId="{4914F466-2ED8-41B1-859A-530FC9C2AAC5}" type="pres">
      <dgm:prSet presAssocID="{02E658E5-F21A-4D44-B7C9-9BDA08DEFDE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28FAC0-7F35-4640-B4C3-EDCC43230F5D}" type="pres">
      <dgm:prSet presAssocID="{27CC6949-ECCC-4B15-84C1-DA5EE51E44F3}" presName="parentText" presStyleLbl="node1" presStyleIdx="0" presStyleCnt="1" custScaleY="592658" custLinFactY="100000" custLinFactNeighborX="15366" custLinFactNeighborY="1513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A6BA9-9CE1-4CC6-8DBE-25890A8A5FFB}" type="presOf" srcId="{02E658E5-F21A-4D44-B7C9-9BDA08DEFDE2}" destId="{4914F466-2ED8-41B1-859A-530FC9C2AAC5}" srcOrd="0" destOrd="0" presId="urn:microsoft.com/office/officeart/2005/8/layout/vList2"/>
    <dgm:cxn modelId="{FDB6219E-CE04-4C97-87B8-7EB3398FC631}" srcId="{02E658E5-F21A-4D44-B7C9-9BDA08DEFDE2}" destId="{27CC6949-ECCC-4B15-84C1-DA5EE51E44F3}" srcOrd="0" destOrd="0" parTransId="{61F011F1-53D8-4DC4-9717-7EFC9BF42667}" sibTransId="{C6A63515-7006-4AB0-8D48-A79A742BDED0}"/>
    <dgm:cxn modelId="{1AA60D54-113A-4684-81AC-AF9F6CC13F90}" type="presOf" srcId="{27CC6949-ECCC-4B15-84C1-DA5EE51E44F3}" destId="{DA28FAC0-7F35-4640-B4C3-EDCC43230F5D}" srcOrd="0" destOrd="0" presId="urn:microsoft.com/office/officeart/2005/8/layout/vList2"/>
    <dgm:cxn modelId="{86D40EB8-EC0C-4245-B0C3-1DE4C4B60737}" type="presParOf" srcId="{4914F466-2ED8-41B1-859A-530FC9C2AAC5}" destId="{DA28FAC0-7F35-4640-B4C3-EDCC43230F5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DBEFB42-260D-4CE0-AA3C-42920D292D6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36FD4D-D7DA-4760-ACF6-727A9B8EC134}">
      <dgm:prSet custT="1"/>
      <dgm:spPr/>
      <dgm:t>
        <a:bodyPr/>
        <a:lstStyle/>
        <a:p>
          <a:pPr algn="l" rtl="0"/>
          <a:r>
            <a:rPr lang="ru-RU" sz="4800" b="1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Чтение –</a:t>
          </a:r>
        </a:p>
        <a:p>
          <a:pPr algn="l" rtl="0"/>
          <a:r>
            <a:rPr lang="ru-RU" sz="4800" b="1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вот лучшее учение</a:t>
          </a:r>
        </a:p>
        <a:p>
          <a:pPr algn="r" rtl="0"/>
          <a:r>
            <a:rPr lang="ru-RU" sz="3600" b="1" baseline="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А.С.Пушкин</a:t>
          </a:r>
          <a:endParaRPr lang="ru-RU" sz="3600" b="1" baseline="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2BFF71-14C6-47DA-A45C-1D11A6CAB2E6}" type="parTrans" cxnId="{68F6B7D4-1B97-47D0-B54B-D6C8D0134952}">
      <dgm:prSet/>
      <dgm:spPr/>
      <dgm:t>
        <a:bodyPr/>
        <a:lstStyle/>
        <a:p>
          <a:endParaRPr lang="ru-RU"/>
        </a:p>
      </dgm:t>
    </dgm:pt>
    <dgm:pt modelId="{65C5093F-D436-45FC-9AD2-7026ACB427E4}" type="sibTrans" cxnId="{68F6B7D4-1B97-47D0-B54B-D6C8D0134952}">
      <dgm:prSet/>
      <dgm:spPr/>
      <dgm:t>
        <a:bodyPr/>
        <a:lstStyle/>
        <a:p>
          <a:endParaRPr lang="ru-RU"/>
        </a:p>
      </dgm:t>
    </dgm:pt>
    <dgm:pt modelId="{D3EA14BC-6BB0-46FD-8E84-786B2212D912}" type="pres">
      <dgm:prSet presAssocID="{9DBEFB42-260D-4CE0-AA3C-42920D292D6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3DD633-7DB5-4DA0-BD20-7700538D028B}" type="pres">
      <dgm:prSet presAssocID="{3036FD4D-D7DA-4760-ACF6-727A9B8EC134}" presName="parentText" presStyleLbl="node1" presStyleIdx="0" presStyleCnt="1" custScaleY="476964" custLinFactNeighborX="18261" custLinFactNeighborY="228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F6B7D4-1B97-47D0-B54B-D6C8D0134952}" srcId="{9DBEFB42-260D-4CE0-AA3C-42920D292D65}" destId="{3036FD4D-D7DA-4760-ACF6-727A9B8EC134}" srcOrd="0" destOrd="0" parTransId="{0C2BFF71-14C6-47DA-A45C-1D11A6CAB2E6}" sibTransId="{65C5093F-D436-45FC-9AD2-7026ACB427E4}"/>
    <dgm:cxn modelId="{CD0A0E39-1C36-4D91-861C-0F4FB4A42719}" type="presOf" srcId="{3036FD4D-D7DA-4760-ACF6-727A9B8EC134}" destId="{E23DD633-7DB5-4DA0-BD20-7700538D028B}" srcOrd="0" destOrd="0" presId="urn:microsoft.com/office/officeart/2005/8/layout/vList2"/>
    <dgm:cxn modelId="{6573B005-77BA-4946-8B31-E2096BBFEC18}" type="presOf" srcId="{9DBEFB42-260D-4CE0-AA3C-42920D292D65}" destId="{D3EA14BC-6BB0-46FD-8E84-786B2212D912}" srcOrd="0" destOrd="0" presId="urn:microsoft.com/office/officeart/2005/8/layout/vList2"/>
    <dgm:cxn modelId="{F878C7CE-F027-4D75-8D6B-1D3AC1F3A8BD}" type="presParOf" srcId="{D3EA14BC-6BB0-46FD-8E84-786B2212D912}" destId="{E23DD633-7DB5-4DA0-BD20-7700538D028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BF47B5-23E8-4976-B862-FA7000AFCA20}">
      <dsp:nvSpPr>
        <dsp:cNvPr id="0" name=""/>
        <dsp:cNvSpPr/>
      </dsp:nvSpPr>
      <dsp:spPr>
        <a:xfrm>
          <a:off x="0" y="1451091"/>
          <a:ext cx="6624736" cy="38775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u="none" kern="1200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«Книжки – это лучшие игрушки, а без игрушек, дети просто не могут вырасти добрыми»</a:t>
          </a:r>
          <a:endParaRPr lang="ru-RU" sz="4800" b="1" u="none" kern="1200" baseline="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9284" y="1640375"/>
        <a:ext cx="6246168" cy="34989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FA263D-59F7-45AA-8687-5F7639C067F0}">
      <dsp:nvSpPr>
        <dsp:cNvPr id="0" name=""/>
        <dsp:cNvSpPr/>
      </dsp:nvSpPr>
      <dsp:spPr>
        <a:xfrm>
          <a:off x="0" y="3981"/>
          <a:ext cx="8424936" cy="40730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800" b="1" kern="1200" baseline="0" dirty="0" smtClean="0">
            <a:solidFill>
              <a:srgbClr val="002060"/>
            </a:solidFill>
            <a:latin typeface="+mj-lt"/>
          </a:endParaRPr>
        </a:p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800" b="1" kern="1200" baseline="0" dirty="0" smtClean="0">
            <a:solidFill>
              <a:srgbClr val="002060"/>
            </a:solidFill>
            <a:latin typeface="+mj-lt"/>
          </a:endParaRPr>
        </a:p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Писателем человека делает детство…</a:t>
          </a:r>
        </a:p>
        <a:p>
          <a:pPr lvl="0" algn="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baseline="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В.Распутин</a:t>
          </a:r>
          <a:endParaRPr lang="ru-RU" sz="3600" b="1" kern="1200" baseline="0" dirty="0" smtClean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lvl="0" algn="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baseline="0" dirty="0" smtClean="0">
              <a:solidFill>
                <a:srgbClr val="002060"/>
              </a:solidFill>
              <a:latin typeface="+mj-lt"/>
            </a:rPr>
            <a:t>                   </a:t>
          </a:r>
          <a:endParaRPr lang="ru-RU" sz="3600" u="sng" kern="1200" dirty="0">
            <a:solidFill>
              <a:srgbClr val="002060"/>
            </a:solidFill>
            <a:latin typeface="+mj-lt"/>
          </a:endParaRPr>
        </a:p>
      </dsp:txBody>
      <dsp:txXfrm>
        <a:off x="198832" y="202813"/>
        <a:ext cx="8027272" cy="36754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8FAC0-7F35-4640-B4C3-EDCC43230F5D}">
      <dsp:nvSpPr>
        <dsp:cNvPr id="0" name=""/>
        <dsp:cNvSpPr/>
      </dsp:nvSpPr>
      <dsp:spPr>
        <a:xfrm>
          <a:off x="0" y="672227"/>
          <a:ext cx="6806560" cy="28402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Хорошие книги-друзья навсегда</a:t>
          </a:r>
          <a:endParaRPr lang="ru-RU" sz="4800" b="1" kern="1200" baseline="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38647" y="810874"/>
        <a:ext cx="6529266" cy="25629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3DD633-7DB5-4DA0-BD20-7700538D028B}">
      <dsp:nvSpPr>
        <dsp:cNvPr id="0" name=""/>
        <dsp:cNvSpPr/>
      </dsp:nvSpPr>
      <dsp:spPr>
        <a:xfrm>
          <a:off x="0" y="311132"/>
          <a:ext cx="8280920" cy="32892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Чтение –</a:t>
          </a:r>
        </a:p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вот лучшее учение</a:t>
          </a:r>
        </a:p>
        <a:p>
          <a:pPr lvl="0" algn="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baseline="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А.С.Пушкин</a:t>
          </a:r>
          <a:endParaRPr lang="ru-RU" sz="3600" b="1" kern="1200" baseline="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0569" y="471701"/>
        <a:ext cx="7959782" cy="29681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59073E-A247-4E68-A609-A695A72620F7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59073E-A247-4E68-A609-A695A72620F7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59073E-A247-4E68-A609-A695A72620F7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59073E-A247-4E68-A609-A695A72620F7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59073E-A247-4E68-A609-A695A72620F7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59073E-A247-4E68-A609-A695A72620F7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59073E-A247-4E68-A609-A695A72620F7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59073E-A247-4E68-A609-A695A72620F7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59073E-A247-4E68-A609-A695A72620F7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59073E-A247-4E68-A609-A695A72620F7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59073E-A247-4E68-A609-A695A72620F7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759073E-A247-4E68-A609-A695A72620F7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39"/>
            <a:ext cx="8350696" cy="1944217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ЛЮБИМЫЕ  КНИГИ МОЕГО</a:t>
            </a:r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ДЕТСТВА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ownloads\любимые книг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265474"/>
            <a:ext cx="5400600" cy="383482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C:\Users\admin\Downloads\детские писател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12273"/>
            <a:ext cx="2629646" cy="2981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4187325386"/>
              </p:ext>
            </p:extLst>
          </p:nvPr>
        </p:nvGraphicFramePr>
        <p:xfrm>
          <a:off x="1043608" y="836712"/>
          <a:ext cx="662473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admin\Downloads\книга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836712"/>
            <a:ext cx="3063999" cy="103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645043484"/>
              </p:ext>
            </p:extLst>
          </p:nvPr>
        </p:nvGraphicFramePr>
        <p:xfrm>
          <a:off x="323528" y="2780928"/>
          <a:ext cx="8424936" cy="4077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Users\admin\Downloads\книга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052736"/>
            <a:ext cx="3024336" cy="113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504677997"/>
              </p:ext>
            </p:extLst>
          </p:nvPr>
        </p:nvGraphicFramePr>
        <p:xfrm>
          <a:off x="285720" y="1916832"/>
          <a:ext cx="6806560" cy="3512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C:\Users\admin\Downloads\книга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81914"/>
            <a:ext cx="3424038" cy="1534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770335733"/>
              </p:ext>
            </p:extLst>
          </p:nvPr>
        </p:nvGraphicFramePr>
        <p:xfrm>
          <a:off x="683568" y="2204864"/>
          <a:ext cx="8280920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81000"/>
            <a:ext cx="8964488" cy="17526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ЧИТАЙ! ПОЗНАВАЙ!</a:t>
            </a:r>
            <a:b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ЖИВИ ЯРКО!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414</TotalTime>
  <Words>43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ЛЮБИМЫЕ  КНИГИ МОЕГО  ДЕТСТВА</vt:lpstr>
      <vt:lpstr>Презентация PowerPoint</vt:lpstr>
      <vt:lpstr>Презентация PowerPoint</vt:lpstr>
      <vt:lpstr>Презентация PowerPoint</vt:lpstr>
      <vt:lpstr>ЧИТАЙ! ПОЗНАВАЙ! ЖИВИ ЯРКО!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КАК ЧАСТЬ МИРОВОЙ КУЛЬТУРЫ</dc:title>
  <dc:creator>shool1-2</dc:creator>
  <cp:lastModifiedBy>admin</cp:lastModifiedBy>
  <cp:revision>33</cp:revision>
  <cp:lastPrinted>2019-03-14T08:13:09Z</cp:lastPrinted>
  <dcterms:created xsi:type="dcterms:W3CDTF">2014-09-19T08:33:40Z</dcterms:created>
  <dcterms:modified xsi:type="dcterms:W3CDTF">2019-03-22T06:47:36Z</dcterms:modified>
</cp:coreProperties>
</file>