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58" r:id="rId5"/>
    <p:sldId id="257" r:id="rId6"/>
    <p:sldId id="260" r:id="rId7"/>
    <p:sldId id="261" r:id="rId8"/>
    <p:sldId id="262" r:id="rId9"/>
    <p:sldId id="263" r:id="rId10"/>
    <p:sldId id="264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61A89-7705-4EAF-A89E-A4D304CADD98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8AE2F-846D-4190-B7E9-CB849FD5B4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61A89-7705-4EAF-A89E-A4D304CADD98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8AE2F-846D-4190-B7E9-CB849FD5B4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61A89-7705-4EAF-A89E-A4D304CADD98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8AE2F-846D-4190-B7E9-CB849FD5B4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61A89-7705-4EAF-A89E-A4D304CADD98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8AE2F-846D-4190-B7E9-CB849FD5B4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61A89-7705-4EAF-A89E-A4D304CADD98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8AE2F-846D-4190-B7E9-CB849FD5B4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61A89-7705-4EAF-A89E-A4D304CADD98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8AE2F-846D-4190-B7E9-CB849FD5B4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61A89-7705-4EAF-A89E-A4D304CADD98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8AE2F-846D-4190-B7E9-CB849FD5B4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61A89-7705-4EAF-A89E-A4D304CADD98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8AE2F-846D-4190-B7E9-CB849FD5B4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61A89-7705-4EAF-A89E-A4D304CADD98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8AE2F-846D-4190-B7E9-CB849FD5B4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61A89-7705-4EAF-A89E-A4D304CADD98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8AE2F-846D-4190-B7E9-CB849FD5B4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61A89-7705-4EAF-A89E-A4D304CADD98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8AE2F-846D-4190-B7E9-CB849FD5B4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61A89-7705-4EAF-A89E-A4D304CADD98}" type="datetimeFigureOut">
              <a:rPr lang="ru-RU" smtClean="0"/>
              <a:t>02.08.2017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8AE2F-846D-4190-B7E9-CB849FD5B42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857364"/>
            <a:ext cx="8072494" cy="2071701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МАТЕМАТИЧЕСКИЙ </a:t>
            </a:r>
            <a:b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ЛАБИРИНТ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7451" y="1285860"/>
            <a:ext cx="77808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6. Вставьте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, пропущенное число.</a:t>
            </a: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071678"/>
            <a:ext cx="5786478" cy="4692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1940" y="1785926"/>
            <a:ext cx="830490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7. Возраст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женщины всегда тайна.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Маме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и дочке вместе 28 лет.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Мама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старше дочки на 22 года.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лет дочке?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0"/>
            <a:ext cx="8300157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8. Отслеживая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глазами по линиям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найдите буквы,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соответствующие цифрам.</a:t>
            </a:r>
          </a:p>
          <a:p>
            <a:pPr lvl="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Выпишите их по порядку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прочитайте слова.</a:t>
            </a:r>
          </a:p>
          <a:p>
            <a:endParaRPr lang="ru-RU" dirty="0"/>
          </a:p>
        </p:txBody>
      </p:sp>
      <p:pic>
        <p:nvPicPr>
          <p:cNvPr id="5" name="Рисунок 4" descr="C:\Users\Нина\AppData\Local\Microsoft\Windows\Temporary Internet Files\Content.Word\Рисунок (85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00438"/>
            <a:ext cx="371477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Нина\AppData\Local\Microsoft\Windows\Temporary Internet Files\Content.Word\Рисунок (85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429000"/>
            <a:ext cx="3857652" cy="2015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2000240"/>
            <a:ext cx="4071966" cy="41434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71538" y="500042"/>
            <a:ext cx="6895477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Выберите нужную фигуру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шести пронумерованных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 l="5505" r="11010"/>
          <a:stretch>
            <a:fillRect/>
          </a:stretch>
        </p:blipFill>
        <p:spPr bwMode="auto">
          <a:xfrm>
            <a:off x="285720" y="2000240"/>
            <a:ext cx="4071966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Нина\AppData\Local\Microsoft\Windows\Temporary Internet Files\Content.Word\Рисунок (82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500306"/>
            <a:ext cx="4643438" cy="3251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285992"/>
            <a:ext cx="83582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в) Мне служит головой вершина.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А то, что вы считаете ногами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Все называют сторонами. 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3108" y="5714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214290"/>
            <a:ext cx="8477514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10. О какой геометрической фигуре</a:t>
            </a:r>
          </a:p>
          <a:p>
            <a:pPr lvl="0" algn="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сказано? 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2000240"/>
            <a:ext cx="81439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а) Я – невидимка. В этом суть моя,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Хотя меня нельзя измерить,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Настолько я ничтожна и мала.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2071678"/>
            <a:ext cx="862704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б) Я здесь! Сейчас я вертикальна!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Но я могу любой принять наклон,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Могу и лечь горизонтально!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7" grpId="1"/>
      <p:bldP spid="8" grpId="0"/>
      <p:bldP spid="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071546"/>
            <a:ext cx="91440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11.Представьте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себе, что вы преследуете подозреваемого.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мужчина, лет тридцати, с усами.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последний раз, когда его видели, на нем была шляпа,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галстук-бабочка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 руках свернутые в трубочку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бумаги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Попробуйте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найти его в толпе за полминуты.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Нина\AppData\Local\Microsoft\Windows\Temporary Internet Files\Content.Word\Рисунок (84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-24"/>
            <a:ext cx="5000660" cy="678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642918"/>
            <a:ext cx="8567474" cy="4678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Комната имеет форму квадрата.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Вдоль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стен нужно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расставить</a:t>
            </a:r>
          </a:p>
          <a:p>
            <a:pPr lvl="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13 стульев так,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количество стульев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стоящих вдоль каждой стены,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было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одинаковым.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Нарисуйте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, как это сделать.  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1071546"/>
            <a:ext cx="8218275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13. Замените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слова в скобках так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чтобы «равенство» было верным: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(любимое слово вороны)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(главная карта в колоде) =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ГОЛОВНОЙ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УБОР.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1187595"/>
            <a:ext cx="78581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14.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Отец и сыновья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катаются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на трехколесных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двухколесных велосипедах.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велосипедов было 7 колес.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сыновей у отца.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Разминка.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061512"/>
            <a:ext cx="862672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К натуральному числу справа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приписали три нуля.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Во сколько раз увеличилось число?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2500306"/>
            <a:ext cx="81613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Какая цифра в переводе </a:t>
            </a:r>
          </a:p>
          <a:p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с латинского означает «никакая»?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1785926"/>
            <a:ext cx="700092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Чему равно:</a:t>
            </a:r>
          </a:p>
          <a:p>
            <a:pPr algn="ctr"/>
            <a:r>
              <a:rPr lang="ru-RU" sz="4000" b="1" dirty="0">
                <a:latin typeface="Times New Roman" pitchFamily="18" charset="0"/>
                <a:ea typeface="Calibri"/>
                <a:cs typeface="Times New Roman" pitchFamily="18" charset="0"/>
              </a:rPr>
              <a:t>т</a:t>
            </a:r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ри в квадрате,</a:t>
            </a:r>
          </a:p>
          <a:p>
            <a:pPr algn="ctr"/>
            <a:r>
              <a:rPr lang="ru-RU" sz="4000" b="1" dirty="0">
                <a:latin typeface="Times New Roman" pitchFamily="18" charset="0"/>
                <a:ea typeface="Calibri"/>
                <a:cs typeface="Times New Roman" pitchFamily="18" charset="0"/>
              </a:rPr>
              <a:t>ч</a:t>
            </a:r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етыре в квадрате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…</a:t>
            </a:r>
          </a:p>
          <a:p>
            <a:pPr algn="ctr"/>
            <a:r>
              <a:rPr lang="ru-RU" sz="4000" b="1" dirty="0">
                <a:latin typeface="Times New Roman" pitchFamily="18" charset="0"/>
                <a:ea typeface="Calibri"/>
                <a:cs typeface="Times New Roman" pitchFamily="18" charset="0"/>
              </a:rPr>
              <a:t>у</a:t>
            </a:r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гол в квадрате?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06" y="2714620"/>
            <a:ext cx="894700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Какой знак нужно поставить между </a:t>
            </a:r>
          </a:p>
          <a:p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двумя двойками, чтобы получилось </a:t>
            </a:r>
          </a:p>
          <a:p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число больше двух  , но меньше трех?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709" y="2643182"/>
            <a:ext cx="90388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Какой угол опишет минутная стрелка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за 5 минут?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57290" y="2500306"/>
            <a:ext cx="65614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Счетный прибор, которым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пользовались греки?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0854" y="428604"/>
            <a:ext cx="8627426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15.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Решите анаграммы и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исключите</a:t>
            </a:r>
          </a:p>
          <a:p>
            <a:pPr lvl="0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лишнее слово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ААЛТЕРК</a:t>
            </a:r>
          </a:p>
          <a:p>
            <a:pPr algn="ctr"/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КОЖАЛ</a:t>
            </a:r>
          </a:p>
          <a:p>
            <a:pPr algn="ctr"/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ДМОНЧЕА</a:t>
            </a:r>
          </a:p>
          <a:p>
            <a:pPr algn="ctr"/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ШКААЧ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649" y="-24"/>
            <a:ext cx="904094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16.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Над и под чертой напечатаны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заглавные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буквы алфавита,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причем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по какой-то неведомой причине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одни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из них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оказались</a:t>
            </a:r>
          </a:p>
          <a:p>
            <a:pPr lvl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на верху, а другие – внизу.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Допишите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оставшиеся буквы алфавита,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расположив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их по задуманной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схеме.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256"/>
            <a:ext cx="8215370" cy="1581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141" y="4214818"/>
            <a:ext cx="9033453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1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7557" y="1571612"/>
            <a:ext cx="901644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17.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Завершите этот ряд чисел: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212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;   179;   146;   113;   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357166"/>
            <a:ext cx="8684237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18.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Расшифруйте запись. 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Каждое слово поговорки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записано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анаграммой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прочитайте её.</a:t>
            </a:r>
          </a:p>
          <a:p>
            <a:endParaRPr lang="ru-RU" dirty="0"/>
          </a:p>
        </p:txBody>
      </p:sp>
      <p:pic>
        <p:nvPicPr>
          <p:cNvPr id="6" name="Рисунок 5" descr="C:\Users\Нина\AppData\Local\Microsoft\Windows\Temporary Internet Files\Content.Word\Рисунок (83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21540000">
            <a:off x="8642" y="3195658"/>
            <a:ext cx="9140113" cy="3663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377210"/>
            <a:ext cx="771530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20.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На рисунке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13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спичек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образуют</a:t>
            </a:r>
          </a:p>
          <a:p>
            <a:pPr lvl="0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6 равносторонних треугольников.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Сумейте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убрать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спички так,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осталось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лишь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три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равносторонних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треугольника.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5125" y="0"/>
            <a:ext cx="4228875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1470" y="-24"/>
            <a:ext cx="930594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21.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Каждую из фигур разрежьте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прямой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линией на две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части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и из всех этих частей сложите квадрат.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 l="15750" t="16435" r="20045"/>
          <a:stretch>
            <a:fillRect/>
          </a:stretch>
        </p:blipFill>
        <p:spPr bwMode="auto">
          <a:xfrm>
            <a:off x="1004182" y="2428868"/>
            <a:ext cx="321062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2"/>
          <a:srcRect l="15750" t="16435" r="20045"/>
          <a:stretch>
            <a:fillRect/>
          </a:stretch>
        </p:blipFill>
        <p:spPr bwMode="auto">
          <a:xfrm>
            <a:off x="5072066" y="2357430"/>
            <a:ext cx="321062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6802" t="16520" r="2915" b="10325"/>
          <a:stretch>
            <a:fillRect/>
          </a:stretch>
        </p:blipFill>
        <p:spPr bwMode="auto">
          <a:xfrm>
            <a:off x="1142976" y="285728"/>
            <a:ext cx="7072362" cy="2769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 l="15601" t="9893" r="19068" b="17807"/>
          <a:stretch>
            <a:fillRect/>
          </a:stretch>
        </p:blipFill>
        <p:spPr bwMode="auto">
          <a:xfrm>
            <a:off x="2714612" y="3286124"/>
            <a:ext cx="400049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2000240"/>
            <a:ext cx="816627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ea typeface="Calibri"/>
                <a:cs typeface="Times New Roman"/>
              </a:rPr>
              <a:t>Два кольца, в середине нет гвоздя. </a:t>
            </a:r>
          </a:p>
          <a:p>
            <a:pPr algn="ctr"/>
            <a:r>
              <a:rPr lang="ru-RU" sz="4000" b="1" dirty="0" smtClean="0">
                <a:ea typeface="Calibri"/>
                <a:cs typeface="Times New Roman"/>
              </a:rPr>
              <a:t>Если я перевернусь, то совсем</a:t>
            </a:r>
          </a:p>
          <a:p>
            <a:pPr algn="ctr"/>
            <a:r>
              <a:rPr lang="ru-RU" sz="4000" b="1" dirty="0" smtClean="0">
                <a:ea typeface="Calibri"/>
                <a:cs typeface="Times New Roman"/>
              </a:rPr>
              <a:t> не изменюсь.   Ну, какая цифра я?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571744"/>
            <a:ext cx="9168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Количество делителей простого числа.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2857496"/>
            <a:ext cx="78145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Инструмент для измерения угла.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2571744"/>
            <a:ext cx="67020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Сколько будет десятков,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если три десятка умножить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на два десятка?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928934"/>
            <a:ext cx="63586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Какие цифры употребляются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в десятичной системе?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57017" y="500042"/>
            <a:ext cx="34008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Разминка.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 build="allAtOnce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6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ru-RU" sz="6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    Каждая команда на листочках пишет ответ и листочек отдает жюри.  (оценивается правильность, быстрота)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r>
              <a:rPr lang="ru-RU" dirty="0" smtClean="0">
                <a:ea typeface="Calibri"/>
                <a:cs typeface="Times New Roman"/>
              </a:rPr>
              <a:t> </a:t>
            </a: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r>
              <a:rPr lang="ru-RU" dirty="0" smtClean="0">
                <a:ea typeface="Calibri"/>
                <a:cs typeface="Times New Roman"/>
              </a:rPr>
              <a:t> </a:t>
            </a: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32" y="1285860"/>
            <a:ext cx="907262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Сумма трех чисел равна их </a:t>
            </a:r>
          </a:p>
          <a:p>
            <a:pPr algn="ctr"/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произведению.</a:t>
            </a:r>
          </a:p>
          <a:p>
            <a:pPr algn="ctr"/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Эти числа различны и однозначны. </a:t>
            </a:r>
          </a:p>
          <a:p>
            <a:pPr algn="ctr"/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Найдите эти числа.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21431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500174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Сколько треугольников на рисунке?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357430"/>
            <a:ext cx="4857784" cy="3514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90" y="2071678"/>
            <a:ext cx="66495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В названии какой птицы </a:t>
            </a:r>
          </a:p>
          <a:p>
            <a:pPr algn="ctr"/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сорок букв?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928670"/>
            <a:ext cx="75724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4. Два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молодых человека решили заработать. Они купили 500 газет по 5 рублей за газету и стали продавать их по 7 рублей за газету. Какой доход получат ребята, когда продадут все газеты?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14346" y="1571612"/>
            <a:ext cx="9022983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5. Кто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может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предложить</a:t>
            </a:r>
          </a:p>
          <a:p>
            <a:pPr lvl="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больше р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азных</a:t>
            </a:r>
          </a:p>
          <a:p>
            <a:pPr lvl="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способов расположить 4 палочки?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пример 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         , </a:t>
            </a:r>
            <a:r>
              <a:rPr lang="ru-RU" sz="4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llll</a:t>
            </a:r>
            <a:r>
              <a:rPr lang="ru-RU" sz="4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…)</a:t>
            </a:r>
          </a:p>
          <a:p>
            <a:endParaRPr lang="ru-RU" dirty="0"/>
          </a:p>
        </p:txBody>
      </p:sp>
      <p:pic>
        <p:nvPicPr>
          <p:cNvPr id="5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429000"/>
            <a:ext cx="851760" cy="714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640</Words>
  <Application>Microsoft Office PowerPoint</Application>
  <PresentationFormat>Экран (4:3)</PresentationFormat>
  <Paragraphs>124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МАТЕМАТИЧЕСКИЙ  ЛАБИРИНТ</vt:lpstr>
      <vt:lpstr>Разминка.</vt:lpstr>
      <vt:lpstr>Слайд 3</vt:lpstr>
      <vt:lpstr>        ll.     Каждая команда на листочках пишет ответ и листочек отдает жюри.  (оценивается правильность, быстрота) </vt:lpstr>
      <vt:lpstr>              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МАТЕМАТИЧЕСКИЙ  ЛАБИРИНТ</dc:title>
  <dc:creator>Нина</dc:creator>
  <cp:lastModifiedBy>Нина</cp:lastModifiedBy>
  <cp:revision>13</cp:revision>
  <dcterms:created xsi:type="dcterms:W3CDTF">2017-08-02T06:21:32Z</dcterms:created>
  <dcterms:modified xsi:type="dcterms:W3CDTF">2017-08-02T08:22:42Z</dcterms:modified>
</cp:coreProperties>
</file>