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7" autoAdjust="0"/>
    <p:restoredTop sz="94590" autoAdjust="0"/>
  </p:normalViewPr>
  <p:slideViewPr>
    <p:cSldViewPr>
      <p:cViewPr varScale="1">
        <p:scale>
          <a:sx n="68" d="100"/>
          <a:sy n="68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C52C2-9751-4712-BDE9-FD20CA8EAA64}" type="datetimeFigureOut">
              <a:rPr lang="ru-RU" smtClean="0"/>
              <a:pPr/>
              <a:t>16.06.2014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6089-20B4-452A-819D-141009EEC8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C52C2-9751-4712-BDE9-FD20CA8EAA64}" type="datetimeFigureOut">
              <a:rPr lang="ru-RU" smtClean="0"/>
              <a:pPr/>
              <a:t>16.06.2014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6089-20B4-452A-819D-141009EEC8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C52C2-9751-4712-BDE9-FD20CA8EAA64}" type="datetimeFigureOut">
              <a:rPr lang="ru-RU" smtClean="0"/>
              <a:pPr/>
              <a:t>16.06.2014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6089-20B4-452A-819D-141009EEC8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C52C2-9751-4712-BDE9-FD20CA8EAA64}" type="datetimeFigureOut">
              <a:rPr lang="ru-RU" smtClean="0"/>
              <a:pPr/>
              <a:t>16.06.2014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6089-20B4-452A-819D-141009EEC8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C52C2-9751-4712-BDE9-FD20CA8EAA64}" type="datetimeFigureOut">
              <a:rPr lang="ru-RU" smtClean="0"/>
              <a:pPr/>
              <a:t>16.06.2014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6089-20B4-452A-819D-141009EEC8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C52C2-9751-4712-BDE9-FD20CA8EAA64}" type="datetimeFigureOut">
              <a:rPr lang="ru-RU" smtClean="0"/>
              <a:pPr/>
              <a:t>16.06.2014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6089-20B4-452A-819D-141009EEC8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C52C2-9751-4712-BDE9-FD20CA8EAA64}" type="datetimeFigureOut">
              <a:rPr lang="ru-RU" smtClean="0"/>
              <a:pPr/>
              <a:t>16.06.2014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6089-20B4-452A-819D-141009EEC8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C52C2-9751-4712-BDE9-FD20CA8EAA64}" type="datetimeFigureOut">
              <a:rPr lang="ru-RU" smtClean="0"/>
              <a:pPr/>
              <a:t>16.06.2014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6089-20B4-452A-819D-141009EEC8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C52C2-9751-4712-BDE9-FD20CA8EAA64}" type="datetimeFigureOut">
              <a:rPr lang="ru-RU" smtClean="0"/>
              <a:pPr/>
              <a:t>16.06.2014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6089-20B4-452A-819D-141009EEC8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C52C2-9751-4712-BDE9-FD20CA8EAA64}" type="datetimeFigureOut">
              <a:rPr lang="ru-RU" smtClean="0"/>
              <a:pPr/>
              <a:t>16.06.2014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6089-20B4-452A-819D-141009EEC8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C52C2-9751-4712-BDE9-FD20CA8EAA64}" type="datetimeFigureOut">
              <a:rPr lang="ru-RU" smtClean="0"/>
              <a:pPr/>
              <a:t>16.06.2014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96089-20B4-452A-819D-141009EEC8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C52C2-9751-4712-BDE9-FD20CA8EAA64}" type="datetimeFigureOut">
              <a:rPr lang="ru-RU" smtClean="0"/>
              <a:pPr/>
              <a:t>16.06.2014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96089-20B4-452A-819D-141009EEC8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o-prirode.com/photo/52-0-3229-3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nywaytrip.ru/wp-content/uploads/2011/12/italy.jpg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Детские картинки новый год">
            <a:hlinkClick r:id="rId2" tooltip="скачать фото Детские картинки новый год на рабочий стол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772816"/>
            <a:ext cx="7272808" cy="4608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8640960" cy="6264696"/>
          </a:xfrm>
          <a:blipFill>
            <a:blip r:embed="rId4" cstate="print"/>
            <a:stretch>
              <a:fillRect/>
            </a:stretch>
          </a:blipFill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НОВОГОДНИЕ ТРАДИЦИИ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РАЗНЫХ СТРАН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ub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0" y="332656"/>
            <a:ext cx="4762500" cy="3581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2530624" cy="562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КУБА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92696"/>
            <a:ext cx="47525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Именно с Кубы к нам пришел ритуал: в полночь с каждым из двенадцати ударов часов нужно съесть по одной виноградинке, загадывая желания. Но часы бьют только 11 раз. Поскольку 12-й удар приходится как раз на Новый год, часам дают отдохнуть и спокойно встретить праздник вместе со всеми. </a:t>
            </a:r>
            <a:br>
              <a:rPr lang="ru-RU" sz="2400" dirty="0" smtClean="0">
                <a:solidFill>
                  <a:srgbClr val="FFFF00"/>
                </a:solidFill>
              </a:rPr>
            </a:b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365104"/>
            <a:ext cx="86764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По другой традиции празднования Нового года жители Кубы наполняют чистой водой всю посуду и все свободные емкости в доме. После полуночи уже в Новом году воду выливают, желая тем самым себе чистого, светлого, ясного и благополучного будущего.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50"/>
                            </p:stCondLst>
                            <p:childTnLst>
                              <p:par>
                                <p:cTn id="1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ЯПОНИЯ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3554" name="Picture 2" descr="http://factsite.ru/wp-content/uploads/2012/12/NG-YApon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636912"/>
            <a:ext cx="5867400" cy="37719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836712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Японцы перед Новым Годом обязательно приобретают грабли. Без них празднование просто невозможно! Небольшие грабли из бамбука нужны жителям Японии для того, чтобы весь следующий год «загребать» ими счастье.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355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Падающие снежинк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620688"/>
            <a:ext cx="84969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Но то, что объединяет все народы, отмечающие Новый Год, – это праздничное волшебство, отличное настроение и надежда на то, что следующий год принесет только счастливые мгновения.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4581128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С НОВЫМ ГОДОМ!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100"/>
                            </p:stCondLst>
                            <p:childTnLst>
                              <p:par>
                                <p:cTn id="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653136"/>
            <a:ext cx="8640960" cy="1800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Согласно традиции в доме устанавливается новогодняя ёлка. Во многих странах её ставят на Рождество и именуют «рождественской» ёлкой.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Новогодние традиции разных стран. Выполнила: Новокрещенская Анастасия 7 «В» класс Проверила: Широкова С.А. Муниципальное общеобразовательное учреждение средняя общеобразовательная школа №51 г.Томска.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4608512" cy="37444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148064" y="332656"/>
            <a:ext cx="37444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Встреча Нового года является во многих странах очень важным праздником и сопровождается разнообразными мероприятиями, застольем, народными гуляньями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16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04665"/>
            <a:ext cx="3527177" cy="244827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39752" y="0"/>
            <a:ext cx="3826768" cy="778098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РОССИЯ</a:t>
            </a:r>
            <a:endParaRPr lang="ru-RU" sz="5400" b="1" dirty="0">
              <a:solidFill>
                <a:srgbClr val="7030A0"/>
              </a:solidFill>
            </a:endParaRPr>
          </a:p>
        </p:txBody>
      </p:sp>
      <p:pic>
        <p:nvPicPr>
          <p:cNvPr id="16386" name="Picture 2" descr="http://player.myshared.ru/52621/data/images/img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789040"/>
            <a:ext cx="4166220" cy="289063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620688"/>
            <a:ext cx="50405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В России Новый год 1 января стали праздновать не так давно – в 1700 году по приказу Петра I, а до этого отсчет Нового года велся с 1 сентября. Петр I перенес празднование Нового года на 1 января и повелел все дома украшать ветками елок, 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3284984"/>
            <a:ext cx="38884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а «в знак веселья поздравлять друг друга с Новым годом». Эпоха Петра Первого принесла новогоднюю елку с игрушками, фейерверки, праздничный стол и Санта Клауса, которого назвали Дедом Морозом. 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36712"/>
            <a:ext cx="49685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В Швеции перед Новым годом дети выбирают королеву света Люцию. Её наряжают в белое платье, на голову надевают корону с зажженными свечами. Люция приносит подарки детям и лакомства домашним животным: кошке сливки, собаке сахарную косточку, ослику морковь. В семьях, где есть дети, папы выходят вынести мусор, а вместо них возвращается Юль </a:t>
            </a:r>
            <a:r>
              <a:rPr lang="ru-RU" sz="2400" dirty="0" err="1" smtClean="0">
                <a:solidFill>
                  <a:schemeClr val="tx2"/>
                </a:solidFill>
              </a:rPr>
              <a:t>Томтен</a:t>
            </a:r>
            <a:r>
              <a:rPr lang="ru-RU" sz="2400" dirty="0" smtClean="0">
                <a:solidFill>
                  <a:schemeClr val="tx2"/>
                </a:solidFill>
              </a:rPr>
              <a:t> и начинает дарить подарки. А еще в Швеции под Новый год принято «на счастье» разбивать посуду у дверей соседей. </a:t>
            </a:r>
            <a:br>
              <a:rPr lang="ru-RU" sz="2400" dirty="0" smtClean="0">
                <a:solidFill>
                  <a:schemeClr val="tx2"/>
                </a:solidFill>
              </a:rPr>
            </a:b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ШВЕЦИЯ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4" name="Picture 6" descr="Лючия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340768"/>
            <a:ext cx="2749550" cy="4032448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Новогодние традиции разных стран - фото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6330" y="404665"/>
            <a:ext cx="4486121" cy="280831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66728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АНГЛИЯ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7412" name="Picture 4" descr="http://player.myshared.ru/52621/data/images/img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293096"/>
            <a:ext cx="2857500" cy="21431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052736"/>
            <a:ext cx="39604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В Англии существует старинный обычай: когда часы бьют 12, отворяют задние двери дома, чтобы выпустить старый год, а с последним боем часов открывают передние двери, чтобы впустить новый год.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3501008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В Англии, кроме ёлки, дом украшается веточками омелы. Букетики омелы есть даже на лампах и люстрах, и, по обычаю, вы можете поцеловать человека, стоящего в середине комнаты под букетиком омелы. 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10 Новогодние традиции разных стран ми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836712"/>
            <a:ext cx="5832647" cy="345638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ШВЕЙЦАРИЯ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365104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Такие необычные Новогодние Клаусы бродят по сельским регионам Швейцарии – настоящие ходячие елки с колокольчиками, желающие всего самого хорошего в новом году. Они поют и танцуют, и жители дают им еду, напитки или деньги. Считается, что визит такого Клауса помогает избавиться от злых духов в доме.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00"/>
                            </p:stCondLst>
                            <p:childTnLst>
                              <p:par>
                                <p:cTn id="1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3178696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ИТАЛИЯ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692696"/>
            <a:ext cx="417646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Одна из самых интересных традиций встречи Нового года – в Италии. В новогоднюю ночь из окон домов на улицу летит рухлядь – от износившихся вещей и башмаков до стульев и комодов. Итальянцы считают, что чем больше старых вещей выбросишь, тем больше богатства принесет Новый год.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3212976"/>
            <a:ext cx="46440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 первый день Рождества в Италии сжигают рождественское полено. По преданию считается, что горящее полено должно медленно тлеть до самого Нового Года, чтобы избавиться от всего плохого, сжечь все неприятности, которые происходили в доме в уходящем году. 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9458" name="Picture 2" descr="http://anywaytrip.ru/wp-content/uploads/2011/12/italy.jpg">
            <a:hlinkClick r:id="rId3" tooltip="italy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88640"/>
            <a:ext cx="4448944" cy="29944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0"/>
            <a:ext cx="3538736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ГЕРМАНИЯ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482" name="Picture 2" descr="Новогодние традиции разных стран - фото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4762500" cy="31813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76056" y="548680"/>
            <a:ext cx="3851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 Германии люди самого разного возраста, как только начинают часы отбивать полночь, взбираются на стулья, столы, кресла и с последним двенадцатым ударом дружно, с радостными приветствиями "впрыгивают" в Новый год.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7" descr="title_3"/>
          <p:cNvPicPr>
            <a:picLocks noChangeAspect="1" noChangeArrowheads="1"/>
          </p:cNvPicPr>
          <p:nvPr/>
        </p:nvPicPr>
        <p:blipFill>
          <a:blip r:embed="rId3" cstate="print"/>
          <a:srcRect b="31808"/>
          <a:stretch>
            <a:fillRect/>
          </a:stretch>
        </p:blipFill>
        <p:spPr bwMode="auto">
          <a:xfrm>
            <a:off x="1691680" y="4509120"/>
            <a:ext cx="6251575" cy="2152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50"/>
                            </p:stCondLst>
                            <p:childTnLst>
                              <p:par>
                                <p:cTn id="12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168" y="0"/>
            <a:ext cx="2602632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ТАЙЛАНД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1506" name="Picture 2" descr="82 Новогодние традиции разных стран ми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5435442" cy="37444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868144" y="476672"/>
            <a:ext cx="30963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Тайские дети и туристы обливаются водой во время тайского Нового года, который начинается 13 апреля. В это время года стоит жара, и люди отмечают праздник, обливаясь водой.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180344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Этот ритуал произошел от традиции обливать ароматной водой изображения Будды в знак очищения. Затем собранную «благословенную» воду выливали на членов семьи на удачу.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1508" name="Picture 4" descr="новый год в таиланд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4221088"/>
            <a:ext cx="3029322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701</Words>
  <Application>Microsoft Office PowerPoint</Application>
  <PresentationFormat>Экран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НОВОГОДНИЕ ТРАДИЦИИ РАЗНЫХ СТРАН</vt:lpstr>
      <vt:lpstr>Слайд 2</vt:lpstr>
      <vt:lpstr>РОССИЯ</vt:lpstr>
      <vt:lpstr>ШВЕЦИЯ</vt:lpstr>
      <vt:lpstr>АНГЛИЯ</vt:lpstr>
      <vt:lpstr>ШВЕЙЦАРИЯ</vt:lpstr>
      <vt:lpstr>ИТАЛИЯ</vt:lpstr>
      <vt:lpstr>ГЕРМАНИЯ</vt:lpstr>
      <vt:lpstr>ТАЙЛАНД</vt:lpstr>
      <vt:lpstr>КУБА</vt:lpstr>
      <vt:lpstr>ЯПОНИЯ</vt:lpstr>
      <vt:lpstr>С НОВЫМ ГОДОМ!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НОВОГОДНИЕ ТРАДИЦИИ</dc:title>
  <dc:creator>1</dc:creator>
  <cp:lastModifiedBy>Аленка</cp:lastModifiedBy>
  <cp:revision>46</cp:revision>
  <dcterms:created xsi:type="dcterms:W3CDTF">2014-01-09T05:23:01Z</dcterms:created>
  <dcterms:modified xsi:type="dcterms:W3CDTF">2014-06-16T11:09:59Z</dcterms:modified>
</cp:coreProperties>
</file>