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sib.ru/ostrog/" TargetMode="External"/><Relationship Id="rId2" Type="http://schemas.openxmlformats.org/officeDocument/2006/relationships/hyperlink" Target="http://russiasib.ru/sibir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КОНКУРСЫ мои\42931494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387"/>
          <a:stretch/>
        </p:blipFill>
        <p:spPr bwMode="auto">
          <a:xfrm>
            <a:off x="-39131" y="1"/>
            <a:ext cx="9183131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157696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Канский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острог.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8424936" cy="482453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ОСТРОГ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небольшое деревянное оборонительное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возводившееся со времен Древней Руси для защиты мест второстепенного значения (чаще всего на границах с народами, мало знакомыми с осадным делом). В период присоединения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Сибири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конце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начале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века.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остроги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ставились в пунктах, имевших важное стратегическое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защиты русских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владений.</a:t>
            </a:r>
            <a:endParaRPr lang="ru-RU" sz="3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Остроги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Сибири располагались, как правило, на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возвышенности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месте слияния 2 рек (на «стрелке»).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2 варианта возникновения острога: </a:t>
            </a:r>
            <a:endParaRPr lang="ru-RU" sz="3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возводилось зимовье, которое затем дополнительно укреплялось стенами и башнями. </a:t>
            </a:r>
            <a:endParaRPr lang="ru-RU" sz="3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Сразу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ставились острожные укрепления.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43710415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рсональный сайт - КАНСКИЙ ОСТРОГ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8" y="0"/>
            <a:ext cx="9080500" cy="69399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9602021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История г. Канска - Старинные фотографии Канс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4" y="-45951"/>
            <a:ext cx="9084917" cy="36375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kansk-land.ru/photo/history/300/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42" y="3191123"/>
            <a:ext cx="8892480" cy="36459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9797281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8 декабря. События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285728"/>
            <a:ext cx="3758381" cy="60116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088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108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Канский острог.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admin</cp:lastModifiedBy>
  <cp:revision>5</cp:revision>
  <dcterms:created xsi:type="dcterms:W3CDTF">2015-05-07T12:00:18Z</dcterms:created>
  <dcterms:modified xsi:type="dcterms:W3CDTF">2019-04-18T15:03:08Z</dcterms:modified>
</cp:coreProperties>
</file>