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depositphotos_80529784-stock-illustration-city-landscap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519113"/>
            <a:ext cx="9753600" cy="7896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svetofor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714356"/>
            <a:ext cx="3766029" cy="520753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Desktop\hello_html_m69fac6a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\Desktop\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\Desktop\hello_html_m1981e7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</cp:revision>
  <dcterms:created xsi:type="dcterms:W3CDTF">2019-03-31T12:37:38Z</dcterms:created>
  <dcterms:modified xsi:type="dcterms:W3CDTF">2019-03-31T12:47:30Z</dcterms:modified>
</cp:coreProperties>
</file>