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2" r:id="rId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89" autoAdjust="0"/>
    <p:restoredTop sz="94660"/>
  </p:normalViewPr>
  <p:slideViewPr>
    <p:cSldViewPr>
      <p:cViewPr varScale="1">
        <p:scale>
          <a:sx n="62" d="100"/>
          <a:sy n="62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10.01.2018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2000263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ЖИЗНЬ </a:t>
            </a: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ЗАМЕЧАТЕЛЬНЫХ</a:t>
            </a:r>
            <a:r>
              <a:rPr lang="ru-RU" sz="4000" dirty="0" smtClean="0">
                <a:latin typeface="Arial Black" pitchFamily="34" charset="0"/>
              </a:rPr>
              <a:t>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ЛЮДЕЙ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357430"/>
            <a:ext cx="2874232" cy="287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500306"/>
            <a:ext cx="3319573" cy="3324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928934"/>
            <a:ext cx="3319573" cy="3181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357430"/>
            <a:ext cx="2874232" cy="2876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71612"/>
            <a:ext cx="3929090" cy="492922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800" b="1" dirty="0" smtClean="0"/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</a:t>
            </a:r>
          </a:p>
          <a:p>
            <a:pPr>
              <a:buNone/>
            </a:pPr>
            <a:endParaRPr lang="ru-RU" sz="3600" dirty="0" smtClean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pPr algn="ctr"/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2" descr="C:\Users\admin\Downloads\перр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82" y="116632"/>
            <a:ext cx="8856984" cy="6498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667</TotalTime>
  <Words>5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Открытая</vt:lpstr>
      <vt:lpstr>ЖИЗНЬ ЗАМЕЧАТЕЛЬНЫХ ЛЮДЕЙ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ЗНАМЕНАТЕЛЬНЫХ ЛЮДЕЙ</dc:title>
  <dc:creator>shool1-2</dc:creator>
  <cp:lastModifiedBy>admin</cp:lastModifiedBy>
  <cp:revision>71</cp:revision>
  <cp:lastPrinted>2018-01-10T06:36:55Z</cp:lastPrinted>
  <dcterms:created xsi:type="dcterms:W3CDTF">2013-10-03T11:03:07Z</dcterms:created>
  <dcterms:modified xsi:type="dcterms:W3CDTF">2018-01-10T06:41:15Z</dcterms:modified>
</cp:coreProperties>
</file>