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7" r:id="rId3"/>
    <p:sldId id="258" r:id="rId4"/>
    <p:sldId id="284" r:id="rId5"/>
    <p:sldId id="286" r:id="rId6"/>
    <p:sldId id="263" r:id="rId7"/>
    <p:sldId id="27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B6B-8273-4FFC-8AA3-7D12AADFAC8F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4E47-37F4-424A-9358-E2FB721C5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B6B-8273-4FFC-8AA3-7D12AADFAC8F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4E47-37F4-424A-9358-E2FB721C5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B6B-8273-4FFC-8AA3-7D12AADFAC8F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4E47-37F4-424A-9358-E2FB721C5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B6B-8273-4FFC-8AA3-7D12AADFAC8F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4E47-37F4-424A-9358-E2FB721C5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B6B-8273-4FFC-8AA3-7D12AADFAC8F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4E47-37F4-424A-9358-E2FB721C5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B6B-8273-4FFC-8AA3-7D12AADFAC8F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4E47-37F4-424A-9358-E2FB721C5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B6B-8273-4FFC-8AA3-7D12AADFAC8F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4E47-37F4-424A-9358-E2FB721C5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B6B-8273-4FFC-8AA3-7D12AADFAC8F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4E47-37F4-424A-9358-E2FB721C5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B6B-8273-4FFC-8AA3-7D12AADFAC8F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4E47-37F4-424A-9358-E2FB721C5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B6B-8273-4FFC-8AA3-7D12AADFAC8F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4E47-37F4-424A-9358-E2FB721C5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B6B-8273-4FFC-8AA3-7D12AADFAC8F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D24E47-37F4-424A-9358-E2FB721C5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71B6B-8273-4FFC-8AA3-7D12AADFAC8F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24E47-37F4-424A-9358-E2FB721C58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723417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194" name="Picture 2" descr="F:\КОНКУРСЫ мои\42931494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387"/>
          <a:stretch/>
        </p:blipFill>
        <p:spPr bwMode="auto">
          <a:xfrm>
            <a:off x="221174" y="341657"/>
            <a:ext cx="4350826" cy="3087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8584" y="3416432"/>
            <a:ext cx="67687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Gabriola" panose="04040605051002020D02" pitchFamily="82" charset="0"/>
                <a:cs typeface="Times New Roman" panose="02020603050405020304" pitchFamily="18" charset="0"/>
              </a:rPr>
              <a:t>ПОМОЩЬ ВЕТЕРАНАМ Великой Отечественной войны.</a:t>
            </a:r>
            <a:endParaRPr lang="ru-RU" sz="5400" b="1" dirty="0">
              <a:latin typeface="Gabriola" panose="04040605051002020D02" pitchFamily="82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90872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Казакевич М.В.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664953"/>
      </p:ext>
    </p:extLst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44603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786105"/>
            <a:ext cx="50760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такие ветераны ВОВ? </a:t>
            </a:r>
            <a:r>
              <a:rPr lang="ru-RU" sz="36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знание героев в «лицо».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им нужна помощь?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мы можем им помочь?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всех проблем, внимание и помощь!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F:\КОНКУРСЫ мои\Zosup7CJg1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1999" y="3505808"/>
            <a:ext cx="4431985" cy="295710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11636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F:\КОНКУРСЫ мои\870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1783" y="3203880"/>
            <a:ext cx="4345686" cy="325926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КОНКУРСЫ мои\W9kX1RIVjPQ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469" y="1846709"/>
            <a:ext cx="2681339" cy="40286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88262" y="580038"/>
            <a:ext cx="54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Чтить память погибших в войне…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23417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Orden-Slavy--525x3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556288"/>
            <a:ext cx="5715143" cy="3745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857356" y="5500702"/>
            <a:ext cx="58625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ОРДЕНА СЛАВЫ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476672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ЗНАТЬ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АГРАДЫ ВОВ!!!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23417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_76f31_796389ac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571479"/>
            <a:ext cx="3214709" cy="30747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86182" y="1500174"/>
            <a:ext cx="47874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ОРДЕН СЛАВЫ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4386" y="3214686"/>
            <a:ext cx="4083828" cy="3162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282" y="4500570"/>
            <a:ext cx="41805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ЗВЕЗДА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ГЕРОЙ СССР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23417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48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8345" y="40466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Заключение.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8345" y="1700808"/>
            <a:ext cx="810610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бы они были здоровы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предоставить им бесплатные лекарства и медицинскую помощь.</a:t>
            </a:r>
          </a:p>
          <a:p>
            <a:pPr marL="342900" indent="-342900">
              <a:buAutoNum type="arabicPeriod"/>
            </a:pP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бы они не голодали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нужно повысить им пенсию! И по возможности помогать одиноким старикам!</a:t>
            </a:r>
          </a:p>
          <a:p>
            <a:pPr marL="342900" indent="-342900">
              <a:buAutoNum type="arabicPeriod"/>
            </a:pP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бы им хватало внимания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не забывать о них!</a:t>
            </a:r>
          </a:p>
          <a:p>
            <a:pPr marL="342900" indent="-342900"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главное помните что они герои навсегда. Они подарили нам жизнь!!!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552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21b375257f7efee4a26b1d4470589de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-1813"/>
            <a:ext cx="499258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121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StartSoft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admin</cp:lastModifiedBy>
  <cp:revision>45</cp:revision>
  <dcterms:created xsi:type="dcterms:W3CDTF">2014-04-30T10:48:07Z</dcterms:created>
  <dcterms:modified xsi:type="dcterms:W3CDTF">2019-04-18T14:57:30Z</dcterms:modified>
</cp:coreProperties>
</file>