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60" r:id="rId2"/>
    <p:sldId id="271" r:id="rId3"/>
    <p:sldId id="280" r:id="rId4"/>
    <p:sldId id="270" r:id="rId5"/>
  </p:sldIdLst>
  <p:sldSz cx="6858000" cy="12192000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6600"/>
    <a:srgbClr val="BC7414"/>
    <a:srgbClr val="E5BA05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62" autoAdjust="0"/>
    <p:restoredTop sz="94660"/>
  </p:normalViewPr>
  <p:slideViewPr>
    <p:cSldViewPr snapToGrid="0">
      <p:cViewPr varScale="1">
        <p:scale>
          <a:sx n="58" d="100"/>
          <a:sy n="58" d="100"/>
        </p:scale>
        <p:origin x="-2274" y="-84"/>
      </p:cViewPr>
      <p:guideLst>
        <p:guide orient="horz" pos="384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3849" y="3660466"/>
            <a:ext cx="6860063" cy="3251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5740" y="3851315"/>
            <a:ext cx="6452755" cy="3092172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0000"/>
              </a:lnSpc>
              <a:defRPr sz="60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7104446"/>
            <a:ext cx="5143500" cy="2327564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77697-C51D-4D4C-8995-546030E4C8FE}" type="datetimeFigureOut">
              <a:rPr lang="ru-RU" smtClean="0"/>
              <a:pPr/>
              <a:t>21.02.2019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DCA83-B146-44CA-8106-9C99B7EE87C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970602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77697-C51D-4D4C-8995-546030E4C8FE}" type="datetimeFigureOut">
              <a:rPr lang="ru-RU" smtClean="0"/>
              <a:pPr/>
              <a:t>21.02.2019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DCA83-B146-44CA-8106-9C99B7EE87C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472151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073363" y="0"/>
            <a:ext cx="1543050" cy="12192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152851" y="488245"/>
            <a:ext cx="1351339" cy="1048455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7" y="488245"/>
            <a:ext cx="4484976" cy="1048455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1487" y="11418408"/>
            <a:ext cx="1543048" cy="649111"/>
          </a:xfrm>
        </p:spPr>
        <p:txBody>
          <a:bodyPr/>
          <a:lstStyle/>
          <a:p>
            <a:fld id="{F8F77697-C51D-4D4C-8995-546030E4C8FE}" type="datetimeFigureOut">
              <a:rPr lang="ru-RU" smtClean="0"/>
              <a:pPr/>
              <a:t>21.02.2019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24076" y="11418408"/>
            <a:ext cx="2407314" cy="64911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41090" y="11418408"/>
            <a:ext cx="494864" cy="649111"/>
          </a:xfrm>
        </p:spPr>
        <p:txBody>
          <a:bodyPr/>
          <a:lstStyle/>
          <a:p>
            <a:fld id="{93EDCA83-B146-44CA-8106-9C99B7EE87C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605714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77697-C51D-4D4C-8995-546030E4C8FE}" type="datetimeFigureOut">
              <a:rPr lang="ru-RU" smtClean="0"/>
              <a:pPr/>
              <a:t>21.02.2019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DCA83-B146-44CA-8106-9C99B7EE87C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41653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3849" y="3660466"/>
            <a:ext cx="6860063" cy="3251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670" y="3926896"/>
            <a:ext cx="5915025" cy="2980267"/>
          </a:xfrm>
        </p:spPr>
        <p:txBody>
          <a:bodyPr anchor="ctr">
            <a:noAutofit/>
          </a:bodyPr>
          <a:lstStyle>
            <a:lvl1pPr algn="ctr">
              <a:lnSpc>
                <a:spcPct val="80000"/>
              </a:lnSpc>
              <a:defRPr sz="6000" b="0" spc="150" baseline="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670" y="7129484"/>
            <a:ext cx="5915025" cy="2088247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8F77697-C51D-4D4C-8995-546030E4C8FE}" type="datetimeFigureOut">
              <a:rPr lang="ru-RU" smtClean="0"/>
              <a:pPr/>
              <a:t>21.02.2019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3EDCA83-B146-44CA-8106-9C99B7EE87C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0121277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8006" y="3576320"/>
            <a:ext cx="2674620" cy="74777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04595" y="3576320"/>
            <a:ext cx="2674620" cy="74777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77697-C51D-4D4C-8995-546030E4C8FE}" type="datetimeFigureOut">
              <a:rPr lang="ru-RU" smtClean="0"/>
              <a:pPr/>
              <a:t>21.02.2019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DCA83-B146-44CA-8106-9C99B7EE87C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799686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8942" y="3401724"/>
            <a:ext cx="2674620" cy="1321056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8942" y="4722784"/>
            <a:ext cx="2674620" cy="63398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505067" y="3401724"/>
            <a:ext cx="2674620" cy="1321056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505067" y="4722780"/>
            <a:ext cx="2674620" cy="63398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77697-C51D-4D4C-8995-546030E4C8FE}" type="datetimeFigureOut">
              <a:rPr lang="ru-RU" smtClean="0"/>
              <a:pPr/>
              <a:t>21.02.2019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DCA83-B146-44CA-8106-9C99B7EE87C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819554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77697-C51D-4D4C-8995-546030E4C8FE}" type="datetimeFigureOut">
              <a:rPr lang="ru-RU" smtClean="0"/>
              <a:pPr/>
              <a:t>21.02.2019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DCA83-B146-44CA-8106-9C99B7EE87C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977386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77697-C51D-4D4C-8995-546030E4C8FE}" type="datetimeFigureOut">
              <a:rPr lang="ru-RU" smtClean="0"/>
              <a:pPr/>
              <a:t>21.02.2019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DCA83-B146-44CA-8106-9C99B7EE87C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337406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8942" y="3768985"/>
            <a:ext cx="3446145" cy="73152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81325" y="3817754"/>
            <a:ext cx="1800225" cy="6101900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77697-C51D-4D4C-8995-546030E4C8FE}" type="datetimeFigureOut">
              <a:rPr lang="ru-RU" smtClean="0"/>
              <a:pPr/>
              <a:t>21.02.2019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DCA83-B146-44CA-8106-9C99B7EE87C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939422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20090" y="3931545"/>
            <a:ext cx="3446145" cy="6990080"/>
          </a:xfrm>
          <a:solidFill>
            <a:schemeClr val="tx2">
              <a:lumMod val="60000"/>
              <a:lumOff val="40000"/>
            </a:schemeClr>
          </a:solidFill>
        </p:spPr>
        <p:txBody>
          <a:bodyPr tIns="365760" anchor="t"/>
          <a:lstStyle>
            <a:lvl1pPr marL="0" indent="0" algn="ctr">
              <a:buNone/>
              <a:defRPr sz="32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82262" y="3823326"/>
            <a:ext cx="1800225" cy="6096000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77697-C51D-4D4C-8995-546030E4C8FE}" type="datetimeFigureOut">
              <a:rPr lang="ru-RU" smtClean="0"/>
              <a:pPr/>
              <a:t>21.02.2019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DCA83-B146-44CA-8106-9C99B7EE87C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098011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71" y="313084"/>
            <a:ext cx="6856286" cy="292607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6642" y="505202"/>
            <a:ext cx="5503545" cy="26822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42" y="3576320"/>
            <a:ext cx="5503545" cy="74777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6275" y="11418408"/>
            <a:ext cx="1688003" cy="64911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fld id="{F8F77697-C51D-4D4C-8995-546030E4C8FE}" type="datetimeFigureOut">
              <a:rPr lang="ru-RU" smtClean="0"/>
              <a:pPr/>
              <a:t>21.02.2019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48015" y="11418408"/>
            <a:ext cx="2837498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995646" y="11418408"/>
            <a:ext cx="532274" cy="649111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93EDCA83-B146-44CA-8106-9C99B7EE87C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5021448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000" kern="1200" cap="all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tx1"/>
        </a:buClr>
        <a:buFont typeface="Wingdings" pitchFamily="2" charset="2"/>
        <a:buChar char="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400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686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846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8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29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062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Картинки по запросу домик"/>
          <p:cNvSpPr>
            <a:spLocks noChangeAspect="1" noChangeArrowheads="1"/>
          </p:cNvSpPr>
          <p:nvPr/>
        </p:nvSpPr>
        <p:spPr bwMode="auto">
          <a:xfrm>
            <a:off x="2767545" y="6958561"/>
            <a:ext cx="171450" cy="54186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24" name="Picture 4" descr="http://img-fotki.yandex.ru/get/5642/981986.1f/0_822f0_bc90e658_ori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5313" y="0"/>
            <a:ext cx="5372687" cy="558437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Картинки по запросу чиполлино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9143"/>
            <a:ext cx="4549064" cy="663683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1084257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412 0.0695 C -0.06597 0.10361 -0.14606 0.13784 -0.13819 0.16725 C -0.13032 0.19667 -0.01944 0.2296 0.06181 0.24626 C 0.14236 0.26292 0.35533 0.24157 0.34977 0.2676 C 0.34422 0.29364 0.09699 0.37095 0.02848 0.40284 C -0.04004 0.43473 -0.04305 0.44774 -0.06203 0.45907 C -0.08102 0.47039 -0.08194 0.46909 -0.08588 0.47117 " pathEditMode="relative" rAng="0" ptsTypes="aaaaa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1" y="2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kanord.ru/wp-content/uploads/2018/09/56866802e21aa29f0a0218b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5556" y="571501"/>
            <a:ext cx="5976257" cy="97377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496665_5bbcb_th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625" y="532964"/>
            <a:ext cx="5709478" cy="3336907"/>
          </a:xfrm>
          <a:prstGeom prst="rect">
            <a:avLst/>
          </a:prstGeom>
        </p:spPr>
      </p:pic>
      <p:pic>
        <p:nvPicPr>
          <p:cNvPr id="6" name="Рисунок 5" descr="00100094761_001_000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55371" y="4380629"/>
            <a:ext cx="2536371" cy="2718990"/>
          </a:xfrm>
          <a:prstGeom prst="rect">
            <a:avLst/>
          </a:prstGeom>
        </p:spPr>
      </p:pic>
      <p:pic>
        <p:nvPicPr>
          <p:cNvPr id="7" name="Рисунок 6" descr="316773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30829" y="7832345"/>
            <a:ext cx="3118757" cy="35025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img-fotki.yandex.ru/get/5642/981986.1f/0_822f0_bc90e658_ori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327571"/>
            <a:ext cx="3282043" cy="341135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Картинки по запросу чиполлино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6816" y="0"/>
            <a:ext cx="3301655" cy="481692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060467298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prestig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3565 -0.22231 C 0.21829 -0.22491 0.57245 -0.22738 0.5787 -0.17806 C 0.58495 -0.12886 -0.0713 -0.02083 -0.09745 0.07354 C -0.12361 0.1679 0.32269 0.32917 0.42153 0.38813 " pathEditMode="relative" rAng="0" ptsTypes="aa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0" y="30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лосы">
  <a:themeElements>
    <a:clrScheme name="Полосы">
      <a:dk1>
        <a:srgbClr val="2C2C2C"/>
      </a:dk1>
      <a:lt1>
        <a:srgbClr val="FFFFFF"/>
      </a:lt1>
      <a:dk2>
        <a:srgbClr val="099BDD"/>
      </a:dk2>
      <a:lt2>
        <a:srgbClr val="F2F2F2"/>
      </a:lt2>
      <a:accent1>
        <a:srgbClr val="FFC000"/>
      </a:accent1>
      <a:accent2>
        <a:srgbClr val="A5D028"/>
      </a:accent2>
      <a:accent3>
        <a:srgbClr val="08CC78"/>
      </a:accent3>
      <a:accent4>
        <a:srgbClr val="F24099"/>
      </a:accent4>
      <a:accent5>
        <a:srgbClr val="828288"/>
      </a:accent5>
      <a:accent6>
        <a:srgbClr val="F56617"/>
      </a:accent6>
      <a:hlink>
        <a:srgbClr val="005DBA"/>
      </a:hlink>
      <a:folHlink>
        <a:srgbClr val="6C606A"/>
      </a:folHlink>
    </a:clrScheme>
    <a:fontScheme name="Полосы">
      <a:maj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Полосы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120000"/>
                <a:lumMod val="107000"/>
              </a:schemeClr>
            </a:gs>
            <a:gs pos="50000">
              <a:schemeClr val="phClr">
                <a:tint val="70000"/>
                <a:satMod val="124000"/>
                <a:lumMod val="103000"/>
              </a:schemeClr>
            </a:gs>
            <a:gs pos="100000">
              <a:schemeClr val="phClr">
                <a:tint val="85000"/>
                <a:satMod val="12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hade val="98000"/>
                <a:satMod val="110000"/>
                <a:lumMod val="103000"/>
              </a:schemeClr>
            </a:gs>
            <a:gs pos="50000">
              <a:schemeClr val="phClr">
                <a:shade val="85000"/>
                <a:satMod val="105000"/>
                <a:lumMod val="100000"/>
              </a:schemeClr>
            </a:gs>
            <a:gs pos="100000">
              <a:schemeClr val="phClr">
                <a:shade val="60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875" dir="5400000" algn="ctr" rotWithShape="0">
              <a:srgbClr val="000000">
                <a:alpha val="68000"/>
              </a:srgbClr>
            </a:outerShdw>
          </a:effectLst>
        </a:effectStyle>
        <a:effectStyle>
          <a:effectLst>
            <a:outerShdw blurRad="88900" dist="2794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/>
              <a:schemeClr val="phClr">
                <a:shade val="91000"/>
                <a:satMod val="105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Banded" id="{98DFF888-2449-4D28-977C-6306C017633E}" vid="{9792607F-9579-4224-82FF-9C88C3E1E53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TM03090430[[fn=Окаймление]]</Template>
  <TotalTime>494</TotalTime>
  <Words>0</Words>
  <Application>Microsoft Office PowerPoint</Application>
  <PresentationFormat>Произвольный</PresentationFormat>
  <Paragraphs>0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Полосы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</dc:creator>
  <cp:lastModifiedBy>Pronin</cp:lastModifiedBy>
  <cp:revision>51</cp:revision>
  <dcterms:created xsi:type="dcterms:W3CDTF">2016-11-17T07:46:21Z</dcterms:created>
  <dcterms:modified xsi:type="dcterms:W3CDTF">2019-02-21T01:57:59Z</dcterms:modified>
</cp:coreProperties>
</file>