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7" r:id="rId4"/>
    <p:sldId id="265" r:id="rId5"/>
    <p:sldId id="266" r:id="rId6"/>
    <p:sldId id="267" r:id="rId7"/>
    <p:sldId id="258" r:id="rId8"/>
    <p:sldId id="259" r:id="rId9"/>
    <p:sldId id="260" r:id="rId10"/>
    <p:sldId id="268" r:id="rId11"/>
    <p:sldId id="269" r:id="rId12"/>
    <p:sldId id="270" r:id="rId13"/>
    <p:sldId id="26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CFAC996-9381-4C92-8D59-9BD75AFB002E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9" descr="орёл белоголовый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860032" y="0"/>
            <a:ext cx="3359150" cy="4530725"/>
          </a:xfrm>
          <a:prstGeom prst="rect">
            <a:avLst/>
          </a:prstGeom>
          <a:noFill/>
          <a:ln/>
        </p:spPr>
      </p:pic>
      <p:pic>
        <p:nvPicPr>
          <p:cNvPr id="4" name="Picture 9" descr="КРО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83568" y="0"/>
            <a:ext cx="4235559" cy="3240955"/>
          </a:xfrm>
          <a:prstGeom prst="rect">
            <a:avLst/>
          </a:prstGeom>
          <a:noFill/>
          <a:ln/>
        </p:spPr>
      </p:pic>
      <p:pic>
        <p:nvPicPr>
          <p:cNvPr id="5" name="Picture 7" descr="малави жёлтый лабидохромис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899592" y="2996952"/>
            <a:ext cx="4032448" cy="3568982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Отчёт о работе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Животные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Птицы    Насекомые   Рыбы Млекопитающие</a:t>
            </a:r>
            <a:endParaRPr lang="ru-RU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043608" y="1988840"/>
            <a:ext cx="2952328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436096" y="2060848"/>
            <a:ext cx="1512168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716016" y="1988840"/>
            <a:ext cx="216024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2915816" y="2060848"/>
            <a:ext cx="1368152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>
                <a:solidFill>
                  <a:schemeClr val="accent3">
                    <a:lumMod val="75000"/>
                  </a:schemeClr>
                </a:solidFill>
              </a:rPr>
              <a:t>Итоги урока</a:t>
            </a:r>
            <a:endParaRPr lang="ru-RU" sz="72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Домашнее задание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568952" cy="5390059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000" b="1" dirty="0" smtClean="0"/>
              <a:t>Стр. 109- 111 прочитать, ответить на вопросы.</a:t>
            </a:r>
          </a:p>
          <a:p>
            <a:pPr>
              <a:buNone/>
            </a:pPr>
            <a:r>
              <a:rPr lang="ru-RU" sz="4000" b="1" dirty="0" smtClean="0"/>
              <a:t>Р.т. стр.49-50 № 127-129.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img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24936" cy="6318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57338"/>
            <a:ext cx="3322638" cy="4573587"/>
          </a:xfrm>
        </p:spPr>
        <p:txBody>
          <a:bodyPr/>
          <a:lstStyle/>
          <a:p>
            <a:pPr>
              <a:buNone/>
            </a:pPr>
            <a:endParaRPr lang="ru-RU" sz="2600" dirty="0"/>
          </a:p>
        </p:txBody>
      </p:sp>
      <p:pic>
        <p:nvPicPr>
          <p:cNvPr id="6" name="Picture 2" descr="http://img-fotki.yandex.ru/get/5607/mr-serg-bask.2c4/0_502ab_de89d5d_X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60648"/>
            <a:ext cx="4038600" cy="3028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924944"/>
            <a:ext cx="4644132" cy="3483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83568" y="476672"/>
            <a:ext cx="4638430" cy="2550958"/>
          </a:xfrm>
        </p:spPr>
      </p:pic>
      <p:pic>
        <p:nvPicPr>
          <p:cNvPr id="9" name="Picture 4" descr="http://sova.rsh.ru/lm/img/8-usha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500042"/>
            <a:ext cx="2857500" cy="2505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932040" y="3284984"/>
            <a:ext cx="4058917" cy="2232248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Как животные воспринимают мир</a:t>
            </a:r>
            <a:endParaRPr lang="ru-RU" sz="6000" b="1" dirty="0"/>
          </a:p>
        </p:txBody>
      </p:sp>
      <p:pic>
        <p:nvPicPr>
          <p:cNvPr id="4" name="Picture 2" descr="http://img.dailymail.co.uk/i/pix/2007/04_02/FoxDM2304_468x3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564904"/>
            <a:ext cx="4749130" cy="37648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3">
                    <a:lumMod val="75000"/>
                  </a:schemeClr>
                </a:solidFill>
              </a:rPr>
              <a:t>Задачи урока:</a:t>
            </a:r>
            <a:endParaRPr lang="ru-RU" sz="6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sz="4000" dirty="0" smtClean="0"/>
              <a:t>познакомиться с органами чувств животных, с их значением в жизни животного;</a:t>
            </a:r>
          </a:p>
          <a:p>
            <a:pPr>
              <a:buFontTx/>
              <a:buChar char="-"/>
            </a:pPr>
            <a:r>
              <a:rPr lang="ru-RU" sz="4000" dirty="0" smtClean="0"/>
              <a:t>сформировать представление о связи внешнего вида животного со степенью (уровнем ) развития органов чувств.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</a:rPr>
              <a:t>Наблюдение за животными</a:t>
            </a:r>
            <a:endParaRPr lang="ru-RU" sz="4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2" descr="http://f3.foto.rambler.ru/preview/r/500x375/43da299f-d863-1db6-a426-33437c45f966/%D0%92%D0%BD%D0%B8%D0%BC%D0%B0%D0%BD%D0%B8%D0%B5_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4572000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http://upload.wikimedia.org/wikipedia/commons/d/d6/GermanShep1_w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0" y="2780928"/>
            <a:ext cx="4762500" cy="3609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37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</a:rPr>
              <a:t>Группы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56792"/>
            <a:ext cx="8686800" cy="4569371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ОРНИТОЛОГИ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( ученые, которые изучают птиц)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ЭНТОМОЛОГИ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(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ученые, которые изучают насекомых)</a:t>
            </a:r>
            <a:endParaRPr lang="ru-RU" sz="40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ИХТИОЛОГИ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( ученые, которые изучают рыб)</a:t>
            </a:r>
          </a:p>
          <a:p>
            <a:pPr>
              <a:defRPr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ТЕРИОЛОГИ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( ученые, которые изучают млекопитающих)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740352" y="4725144"/>
            <a:ext cx="1080120" cy="172963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None/>
              <a:defRPr/>
            </a:pPr>
            <a:endParaRPr lang="ru-RU" sz="40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img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7930828" cy="5948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19256" cy="500141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13500" dirty="0" smtClean="0"/>
              <a:t>Название органов </a:t>
            </a:r>
          </a:p>
          <a:p>
            <a:endParaRPr lang="ru-RU" sz="13500" dirty="0" smtClean="0"/>
          </a:p>
          <a:p>
            <a:r>
              <a:rPr lang="ru-RU" sz="13500" dirty="0" smtClean="0"/>
              <a:t>Какое значение они имеют в жизни животных?</a:t>
            </a:r>
          </a:p>
          <a:p>
            <a:endParaRPr lang="ru-RU" sz="13500" dirty="0" smtClean="0"/>
          </a:p>
          <a:p>
            <a:r>
              <a:rPr lang="ru-RU" sz="13500" dirty="0" smtClean="0"/>
              <a:t>Как развиты органы?(слабо,</a:t>
            </a:r>
          </a:p>
          <a:p>
            <a:pPr>
              <a:buNone/>
            </a:pPr>
            <a:r>
              <a:rPr lang="ru-RU" sz="13500" dirty="0" smtClean="0"/>
              <a:t>    </a:t>
            </a:r>
            <a:r>
              <a:rPr lang="ru-RU" sz="13500" dirty="0" err="1" smtClean="0"/>
              <a:t>хорошо,отлично</a:t>
            </a:r>
            <a:r>
              <a:rPr lang="ru-RU" sz="13500" dirty="0" smtClean="0"/>
              <a:t>)</a:t>
            </a:r>
          </a:p>
          <a:p>
            <a:pPr>
              <a:buNone/>
            </a:pPr>
            <a:r>
              <a:rPr lang="ru-RU" sz="13500" dirty="0" smtClean="0"/>
              <a:t> </a:t>
            </a:r>
          </a:p>
          <a:p>
            <a:endParaRPr lang="ru-RU" sz="1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Физминутка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Руки подняли и покачали</a:t>
            </a:r>
            <a:br>
              <a:rPr lang="ru-RU" dirty="0" smtClean="0"/>
            </a:br>
            <a:r>
              <a:rPr lang="ru-RU" dirty="0" smtClean="0"/>
              <a:t>Это деревья в лесу.</a:t>
            </a:r>
            <a:br>
              <a:rPr lang="ru-RU" dirty="0" smtClean="0"/>
            </a:br>
            <a:r>
              <a:rPr lang="ru-RU" dirty="0" smtClean="0"/>
              <a:t>Руки согнули и кисти встряхнули</a:t>
            </a:r>
            <a:br>
              <a:rPr lang="ru-RU" dirty="0" smtClean="0"/>
            </a:br>
            <a:r>
              <a:rPr lang="ru-RU" dirty="0" smtClean="0"/>
              <a:t>Ветер сбивает росу.</a:t>
            </a:r>
            <a:br>
              <a:rPr lang="ru-RU" dirty="0" smtClean="0"/>
            </a:br>
            <a:r>
              <a:rPr lang="ru-RU" dirty="0" smtClean="0"/>
              <a:t>В стороны руки, плавно помашем</a:t>
            </a:r>
            <a:br>
              <a:rPr lang="ru-RU" dirty="0" smtClean="0"/>
            </a:br>
            <a:r>
              <a:rPr lang="ru-RU" dirty="0" smtClean="0"/>
              <a:t>Это </a:t>
            </a:r>
            <a:r>
              <a:rPr lang="ru-RU" smtClean="0"/>
              <a:t>к </a:t>
            </a:r>
            <a:r>
              <a:rPr lang="ru-RU" smtClean="0"/>
              <a:t>нам </a:t>
            </a:r>
            <a:r>
              <a:rPr lang="ru-RU" dirty="0" smtClean="0"/>
              <a:t>птицы летят.</a:t>
            </a:r>
            <a:br>
              <a:rPr lang="ru-RU" dirty="0" smtClean="0"/>
            </a:br>
            <a:r>
              <a:rPr lang="ru-RU" dirty="0" smtClean="0"/>
              <a:t>Как они тихо садятся покажем </a:t>
            </a:r>
            <a:br>
              <a:rPr lang="ru-RU" dirty="0" smtClean="0"/>
            </a:br>
            <a:r>
              <a:rPr lang="ru-RU" dirty="0" smtClean="0"/>
              <a:t>Крылья сложили назад.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122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 Как животные воспринимают мир</vt:lpstr>
      <vt:lpstr>Задачи урока:</vt:lpstr>
      <vt:lpstr>Наблюдение за животными</vt:lpstr>
      <vt:lpstr>Группы</vt:lpstr>
      <vt:lpstr>Слайд 7</vt:lpstr>
      <vt:lpstr>Группа</vt:lpstr>
      <vt:lpstr>Физминутка</vt:lpstr>
      <vt:lpstr>Отчёт о работе</vt:lpstr>
      <vt:lpstr> </vt:lpstr>
      <vt:lpstr>Домашнее задание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животные воспринимают мир</dc:title>
  <dc:creator>Admin</dc:creator>
  <cp:lastModifiedBy>Admin</cp:lastModifiedBy>
  <cp:revision>7</cp:revision>
  <dcterms:created xsi:type="dcterms:W3CDTF">2019-01-22T16:37:06Z</dcterms:created>
  <dcterms:modified xsi:type="dcterms:W3CDTF">2019-01-23T05:32:30Z</dcterms:modified>
</cp:coreProperties>
</file>